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87" r:id="rId1"/>
  </p:sldMasterIdLst>
  <p:notesMasterIdLst>
    <p:notesMasterId r:id="rId8"/>
  </p:notesMasterIdLst>
  <p:sldIdLst>
    <p:sldId id="272" r:id="rId2"/>
    <p:sldId id="256" r:id="rId3"/>
    <p:sldId id="259" r:id="rId4"/>
    <p:sldId id="268" r:id="rId5"/>
    <p:sldId id="270" r:id="rId6"/>
    <p:sldId id="271" r:id="rId7"/>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D9F1"/>
    <a:srgbClr val="4F81BD"/>
    <a:srgbClr val="55A6D1"/>
    <a:srgbClr val="172D56"/>
    <a:srgbClr val="102346"/>
    <a:srgbClr val="1A3260"/>
    <a:srgbClr val="102244"/>
    <a:srgbClr val="05BC58"/>
    <a:srgbClr val="4DD8F6"/>
    <a:srgbClr val="4D9B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7958" autoAdjust="0"/>
  </p:normalViewPr>
  <p:slideViewPr>
    <p:cSldViewPr snapToGrid="0">
      <p:cViewPr varScale="1">
        <p:scale>
          <a:sx n="144" d="100"/>
          <a:sy n="144" d="100"/>
        </p:scale>
        <p:origin x="72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B9384C5-10E8-CF49-AD7B-EA51ACD01523}" type="datetimeFigureOut">
              <a:rPr lang="en-US" smtClean="0"/>
              <a:t>10/17/23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35205FB-FC5E-5544-A7FF-00A45E04B4AC}" type="slidenum">
              <a:rPr lang="en-US" smtClean="0"/>
              <a:t>‹#›</a:t>
            </a:fld>
            <a:endParaRPr lang="en-US"/>
          </a:p>
        </p:txBody>
      </p:sp>
    </p:spTree>
    <p:extLst>
      <p:ext uri="{BB962C8B-B14F-4D97-AF65-F5344CB8AC3E}">
        <p14:creationId xmlns:p14="http://schemas.microsoft.com/office/powerpoint/2010/main" val="3533252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AC0F40-FBEB-4BFE-A7DD-D6C7E55EBC9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047088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Cybersecurity = Prevention of damage to, protection of, and restoration of computers, electronic communications systems, electronic communications services, wire communication, and electronic communication, including information contained therein, to ensure its availability, integrity, authentication, confidentiality, and nonrepudiation.</a:t>
            </a:r>
          </a:p>
          <a:p>
            <a:endParaRPr lang="en-US" dirty="0">
              <a:latin typeface="Times New Roman" panose="02020603050405020304" pitchFamily="18" charset="0"/>
            </a:endParaRPr>
          </a:p>
          <a:p>
            <a:r>
              <a:rPr lang="en-US" dirty="0">
                <a:effectLst/>
                <a:latin typeface="Arial" panose="020B0604020202020204" pitchFamily="34" charset="0"/>
              </a:rPr>
              <a:t>• </a:t>
            </a:r>
            <a:r>
              <a:rPr lang="en-US" dirty="0">
                <a:effectLst/>
                <a:latin typeface="Times New Roman" panose="02020603050405020304" pitchFamily="18" charset="0"/>
              </a:rPr>
              <a:t>Physical Security: the protection of property, e.g. using fences and locks; </a:t>
            </a:r>
            <a:br>
              <a:rPr lang="en-US" dirty="0"/>
            </a:br>
            <a:r>
              <a:rPr lang="en-US" dirty="0">
                <a:effectLst/>
                <a:latin typeface="Arial" panose="020B0604020202020204" pitchFamily="34" charset="0"/>
              </a:rPr>
              <a:t>• </a:t>
            </a:r>
            <a:r>
              <a:rPr lang="en-US" dirty="0">
                <a:effectLst/>
                <a:latin typeface="Times New Roman" panose="02020603050405020304" pitchFamily="18" charset="0"/>
              </a:rPr>
              <a:t>Personnel Security: using background checks; </a:t>
            </a:r>
            <a:br>
              <a:rPr lang="en-US" dirty="0"/>
            </a:br>
            <a:r>
              <a:rPr lang="en-US" dirty="0">
                <a:effectLst/>
                <a:latin typeface="Arial" panose="020B0604020202020204" pitchFamily="34" charset="0"/>
              </a:rPr>
              <a:t>• </a:t>
            </a:r>
            <a:r>
              <a:rPr lang="en-US" dirty="0">
                <a:effectLst/>
                <a:latin typeface="Times New Roman" panose="02020603050405020304" pitchFamily="18" charset="0"/>
              </a:rPr>
              <a:t>Contingency Planning and Disaster Recovery: how to resume normal operations after an incident, also known as Business Continuity Planning; </a:t>
            </a:r>
            <a:br>
              <a:rPr lang="en-US" dirty="0"/>
            </a:br>
            <a:r>
              <a:rPr lang="en-US" dirty="0">
                <a:effectLst/>
                <a:latin typeface="Arial" panose="020B0604020202020204" pitchFamily="34" charset="0"/>
              </a:rPr>
              <a:t>• </a:t>
            </a:r>
            <a:r>
              <a:rPr lang="en-US" dirty="0">
                <a:effectLst/>
                <a:latin typeface="Times New Roman" panose="02020603050405020304" pitchFamily="18" charset="0"/>
              </a:rPr>
              <a:t>Operational Security: protecting business plans and processes, and </a:t>
            </a:r>
            <a:br>
              <a:rPr lang="en-US" dirty="0"/>
            </a:br>
            <a:r>
              <a:rPr lang="en-US" dirty="0">
                <a:effectLst/>
                <a:latin typeface="Arial" panose="020B0604020202020204" pitchFamily="34" charset="0"/>
              </a:rPr>
              <a:t>• </a:t>
            </a:r>
            <a:r>
              <a:rPr lang="en-US" dirty="0">
                <a:effectLst/>
                <a:latin typeface="Times New Roman" panose="02020603050405020304" pitchFamily="18" charset="0"/>
              </a:rPr>
              <a:t>Privacy: protecting personal information.</a:t>
            </a:r>
            <a:endParaRPr lang="en-US" dirty="0"/>
          </a:p>
        </p:txBody>
      </p:sp>
      <p:sp>
        <p:nvSpPr>
          <p:cNvPr id="4" name="Slide Number Placeholder 3"/>
          <p:cNvSpPr>
            <a:spLocks noGrp="1"/>
          </p:cNvSpPr>
          <p:nvPr>
            <p:ph type="sldNum" sz="quarter" idx="5"/>
          </p:nvPr>
        </p:nvSpPr>
        <p:spPr/>
        <p:txBody>
          <a:bodyPr/>
          <a:lstStyle/>
          <a:p>
            <a:fld id="{C0F1881E-3E03-B442-BC03-F33F22DD81CB}" type="slidenum">
              <a:rPr lang="en-US" smtClean="0"/>
              <a:t>4</a:t>
            </a:fld>
            <a:endParaRPr lang="en-US"/>
          </a:p>
        </p:txBody>
      </p:sp>
    </p:spTree>
    <p:extLst>
      <p:ext uri="{BB962C8B-B14F-4D97-AF65-F5344CB8AC3E}">
        <p14:creationId xmlns:p14="http://schemas.microsoft.com/office/powerpoint/2010/main" val="2854128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Cloud service providers have their own backup strategy, NIH docs are exception</a:t>
            </a:r>
          </a:p>
        </p:txBody>
      </p:sp>
      <p:sp>
        <p:nvSpPr>
          <p:cNvPr id="4" name="Slide Number Placeholder 3"/>
          <p:cNvSpPr>
            <a:spLocks noGrp="1"/>
          </p:cNvSpPr>
          <p:nvPr>
            <p:ph type="sldNum" sz="quarter" idx="5"/>
          </p:nvPr>
        </p:nvSpPr>
        <p:spPr/>
        <p:txBody>
          <a:bodyPr/>
          <a:lstStyle/>
          <a:p>
            <a:fld id="{9BB574C9-0C2F-4819-B54D-B96FC22AE6E7}" type="slidenum">
              <a:rPr lang="en-US" smtClean="0"/>
              <a:t>6</a:t>
            </a:fld>
            <a:endParaRPr lang="en-US"/>
          </a:p>
        </p:txBody>
      </p:sp>
    </p:spTree>
    <p:extLst>
      <p:ext uri="{BB962C8B-B14F-4D97-AF65-F5344CB8AC3E}">
        <p14:creationId xmlns:p14="http://schemas.microsoft.com/office/powerpoint/2010/main" val="2546218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28B0BA-1386-4379-AB7A-3107CDF3917D}" type="datetimeFigureOut">
              <a:rPr lang="en-US" smtClean="0">
                <a:solidFill>
                  <a:prstClr val="black">
                    <a:tint val="75000"/>
                  </a:prstClr>
                </a:solidFill>
              </a:rPr>
              <a:pPr/>
              <a:t>10/17/23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08BC47-BE61-4944-8806-36F603F9B4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01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3" name="Content Placeholder 2"/>
          <p:cNvSpPr>
            <a:spLocks noGrp="1"/>
          </p:cNvSpPr>
          <p:nvPr>
            <p:ph idx="1"/>
          </p:nvPr>
        </p:nvSpPr>
        <p:spPr>
          <a:xfrm>
            <a:off x="628650" y="965205"/>
            <a:ext cx="7886700" cy="33697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5ED3A4C2-4594-5C4B-BFCD-FBCD9F4EDDB4}"/>
              </a:ext>
            </a:extLst>
          </p:cNvPr>
          <p:cNvCxnSpPr/>
          <p:nvPr userDrawn="1"/>
        </p:nvCxnSpPr>
        <p:spPr>
          <a:xfrm>
            <a:off x="628650" y="879473"/>
            <a:ext cx="78867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31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2571750"/>
            <a:ext cx="5486400" cy="504031"/>
          </a:xfrm>
        </p:spPr>
        <p:txBody>
          <a:bodyPr anchor="b">
            <a:normAutofit/>
          </a:bodyPr>
          <a:lstStyle>
            <a:lvl1pPr>
              <a:defRPr sz="2800">
                <a:solidFill>
                  <a:schemeClr val="bg1"/>
                </a:solidFill>
                <a:latin typeface="+mn-lt"/>
              </a:defRPr>
            </a:lvl1pPr>
          </a:lstStyle>
          <a:p>
            <a:r>
              <a:rPr lang="en-US"/>
              <a:t>Click to edit Master title style</a:t>
            </a:r>
          </a:p>
        </p:txBody>
      </p:sp>
      <p:sp>
        <p:nvSpPr>
          <p:cNvPr id="13" name="Subtitle 2">
            <a:extLst>
              <a:ext uri="{FF2B5EF4-FFF2-40B4-BE49-F238E27FC236}">
                <a16:creationId xmlns:a16="http://schemas.microsoft.com/office/drawing/2014/main" id="{6B4237C3-373D-5644-A30D-8799BA963FB4}"/>
              </a:ext>
            </a:extLst>
          </p:cNvPr>
          <p:cNvSpPr>
            <a:spLocks noGrp="1"/>
          </p:cNvSpPr>
          <p:nvPr>
            <p:ph type="subTitle" idx="13"/>
          </p:nvPr>
        </p:nvSpPr>
        <p:spPr>
          <a:xfrm>
            <a:off x="628650" y="3153305"/>
            <a:ext cx="5486400" cy="385761"/>
          </a:xfrm>
        </p:spPr>
        <p:txBody>
          <a:bodyPr>
            <a:normAutofit/>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257826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933581"/>
            <a:ext cx="3868340" cy="363273"/>
          </a:xfrm>
        </p:spPr>
        <p:txBody>
          <a:bodyPr anchor="b">
            <a:normAutofit/>
          </a:bodyPr>
          <a:lstStyle>
            <a:lvl1pPr marL="0" indent="0">
              <a:buNone/>
              <a:defRPr sz="1500" b="1">
                <a:solidFill>
                  <a:srgbClr val="66255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296855"/>
            <a:ext cx="3868340" cy="3065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933581"/>
            <a:ext cx="3887391" cy="363274"/>
          </a:xfrm>
        </p:spPr>
        <p:txBody>
          <a:bodyPr anchor="b">
            <a:normAutofit/>
          </a:bodyPr>
          <a:lstStyle>
            <a:lvl1pPr marL="0" indent="0">
              <a:buNone/>
              <a:defRPr sz="1500" b="1">
                <a:solidFill>
                  <a:srgbClr val="66255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296855"/>
            <a:ext cx="3887391" cy="3065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772FE4D4-4283-7948-9188-02B02B0AF52B}"/>
              </a:ext>
            </a:extLst>
          </p:cNvPr>
          <p:cNvSpPr>
            <a:spLocks noGrp="1"/>
          </p:cNvSpPr>
          <p:nvPr>
            <p:ph type="title"/>
          </p:nvPr>
        </p:nvSpPr>
        <p:spPr>
          <a:xfrm>
            <a:off x="628650" y="256249"/>
            <a:ext cx="7886700" cy="600065"/>
          </a:xfrm>
        </p:spPr>
        <p:txBody>
          <a:bodyPr/>
          <a:lstStyle>
            <a:lvl1pPr>
              <a:defRPr>
                <a:solidFill>
                  <a:srgbClr val="0070C0"/>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B6D44EA6-5F95-E044-94F9-57D47E326630}"/>
              </a:ext>
            </a:extLst>
          </p:cNvPr>
          <p:cNvCxnSpPr/>
          <p:nvPr userDrawn="1"/>
        </p:nvCxnSpPr>
        <p:spPr>
          <a:xfrm>
            <a:off x="628650" y="881723"/>
            <a:ext cx="78867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584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21D39-41C6-3D4D-B6B5-B8328EA5AA41}"/>
              </a:ext>
            </a:extLst>
          </p:cNvPr>
          <p:cNvSpPr>
            <a:spLocks noGrp="1"/>
          </p:cNvSpPr>
          <p:nvPr>
            <p:ph type="title"/>
          </p:nvPr>
        </p:nvSpPr>
        <p:spPr/>
        <p:txBody>
          <a:bodyPr>
            <a:normAutofit/>
          </a:bodyPr>
          <a:lstStyle>
            <a:lvl1pPr fontAlgn="t">
              <a:defRPr sz="1800">
                <a:solidFill>
                  <a:srgbClr val="0070C0"/>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2C0CFC7F-6042-F74E-A167-00BA52DEADA3}"/>
              </a:ext>
            </a:extLst>
          </p:cNvPr>
          <p:cNvSpPr>
            <a:spLocks noGrp="1"/>
          </p:cNvSpPr>
          <p:nvPr>
            <p:ph sz="quarter" idx="13"/>
          </p:nvPr>
        </p:nvSpPr>
        <p:spPr>
          <a:xfrm>
            <a:off x="628650" y="933979"/>
            <a:ext cx="7886700" cy="2914650"/>
          </a:xfrm>
        </p:spPr>
        <p:txBody>
          <a:bodyPr>
            <a:normAutofit/>
          </a:bodyPr>
          <a:lstStyle>
            <a:lvl1pPr marL="0" indent="0">
              <a:buNone/>
              <a:defRPr sz="1300"/>
            </a:lvl1pPr>
            <a:lvl2pPr marL="166688" indent="0">
              <a:buNone/>
              <a:defRPr/>
            </a:lvl2pPr>
            <a:lvl3pPr marL="352425" indent="0">
              <a:buNone/>
              <a:defRPr/>
            </a:lvl3pPr>
            <a:lvl4pPr marL="520700" indent="0">
              <a:buNone/>
              <a:defRPr/>
            </a:lvl4pPr>
            <a:lvl5pPr marL="688975" indent="0">
              <a:buNone/>
              <a:defRPr/>
            </a:lvl5pPr>
          </a:lstStyle>
          <a:p>
            <a:pPr lvl="0"/>
            <a:r>
              <a:rPr lang="en-US"/>
              <a:t>Edit Master text styles</a:t>
            </a:r>
          </a:p>
        </p:txBody>
      </p:sp>
    </p:spTree>
    <p:extLst>
      <p:ext uri="{BB962C8B-B14F-4D97-AF65-F5344CB8AC3E}">
        <p14:creationId xmlns:p14="http://schemas.microsoft.com/office/powerpoint/2010/main" val="1574978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1640417" cy="4436270"/>
          </a:xfrm>
        </p:spPr>
        <p:txBody>
          <a:bodyPr/>
          <a:lstStyle>
            <a:lvl1pPr>
              <a:defRPr>
                <a:solidFill>
                  <a:srgbClr val="0070C0"/>
                </a:solidFill>
              </a:defRPr>
            </a:lvl1pPr>
          </a:lstStyle>
          <a:p>
            <a:r>
              <a:rPr lang="en-US"/>
              <a:t>Click to edit Master title style</a:t>
            </a:r>
          </a:p>
        </p:txBody>
      </p:sp>
      <p:pic>
        <p:nvPicPr>
          <p:cNvPr id="10" name="Picture 9">
            <a:extLst>
              <a:ext uri="{FF2B5EF4-FFF2-40B4-BE49-F238E27FC236}">
                <a16:creationId xmlns:a16="http://schemas.microsoft.com/office/drawing/2014/main" id="{97B48387-EE86-9D48-8B2E-C5C098F7DAD1}"/>
              </a:ext>
            </a:extLst>
          </p:cNvPr>
          <p:cNvPicPr>
            <a:picLocks noChangeAspect="1"/>
          </p:cNvPicPr>
          <p:nvPr userDrawn="1"/>
        </p:nvPicPr>
        <p:blipFill>
          <a:blip r:embed="rId2"/>
          <a:stretch>
            <a:fillRect/>
          </a:stretch>
        </p:blipFill>
        <p:spPr>
          <a:xfrm>
            <a:off x="3708399" y="4772049"/>
            <a:ext cx="4806951" cy="228600"/>
          </a:xfrm>
          <a:prstGeom prst="rect">
            <a:avLst/>
          </a:prstGeom>
        </p:spPr>
      </p:pic>
      <p:sp>
        <p:nvSpPr>
          <p:cNvPr id="16" name="Slide Number Placeholder 5">
            <a:extLst>
              <a:ext uri="{FF2B5EF4-FFF2-40B4-BE49-F238E27FC236}">
                <a16:creationId xmlns:a16="http://schemas.microsoft.com/office/drawing/2014/main" id="{DBC72BC0-240B-3C4C-8291-13E2AA4318BB}"/>
              </a:ext>
            </a:extLst>
          </p:cNvPr>
          <p:cNvSpPr>
            <a:spLocks noGrp="1"/>
          </p:cNvSpPr>
          <p:nvPr>
            <p:ph type="sldNum" sz="quarter" idx="4"/>
          </p:nvPr>
        </p:nvSpPr>
        <p:spPr>
          <a:xfrm>
            <a:off x="8098365" y="4788982"/>
            <a:ext cx="357716" cy="273844"/>
          </a:xfrm>
          <a:prstGeom prst="rect">
            <a:avLst/>
          </a:prstGeom>
        </p:spPr>
        <p:txBody>
          <a:bodyPr vert="horz" lIns="91440" tIns="45720" rIns="91440" bIns="45720" rtlCol="0" anchor="ctr"/>
          <a:lstStyle>
            <a:lvl1pPr algn="l">
              <a:defRPr sz="700">
                <a:solidFill>
                  <a:schemeClr val="bg1"/>
                </a:solidFill>
              </a:defRPr>
            </a:lvl1pPr>
          </a:lstStyle>
          <a:p>
            <a:fld id="{718A53C7-9913-044A-8EBB-279724A19C39}" type="slidenum">
              <a:rPr lang="en-US" smtClean="0"/>
              <a:pPr/>
              <a:t>‹#›</a:t>
            </a:fld>
            <a:endParaRPr lang="en-US"/>
          </a:p>
        </p:txBody>
      </p:sp>
    </p:spTree>
    <p:extLst>
      <p:ext uri="{BB962C8B-B14F-4D97-AF65-F5344CB8AC3E}">
        <p14:creationId xmlns:p14="http://schemas.microsoft.com/office/powerpoint/2010/main" val="2402379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2A28B0BA-1386-4379-AB7A-3107CDF3917D}" type="datetimeFigureOut">
              <a:rPr lang="en-US" smtClean="0">
                <a:solidFill>
                  <a:prstClr val="black">
                    <a:tint val="75000"/>
                  </a:prstClr>
                </a:solidFill>
                <a:latin typeface="Calibri"/>
              </a:rPr>
              <a:pPr eaLnBrk="1" fontAlgn="auto" hangingPunct="1">
                <a:spcBef>
                  <a:spcPts val="0"/>
                </a:spcBef>
                <a:spcAft>
                  <a:spcPts val="0"/>
                </a:spcAft>
              </a:pPr>
              <a:t>10/17/23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6508BC47-BE61-4944-8806-36F603F9B4AC}"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6940358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63" r:id="rId3"/>
    <p:sldLayoutId id="2147483665" r:id="rId4"/>
    <p:sldLayoutId id="2147483671" r:id="rId5"/>
    <p:sldLayoutId id="2147483670"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tiff"/><Relationship Id="rId13" Type="http://schemas.openxmlformats.org/officeDocument/2006/relationships/image" Target="../media/image18.png"/><Relationship Id="rId3" Type="http://schemas.openxmlformats.org/officeDocument/2006/relationships/image" Target="../media/image8.tiff"/><Relationship Id="rId7" Type="http://schemas.openxmlformats.org/officeDocument/2006/relationships/image" Target="../media/image12.tiff"/><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tiff"/><Relationship Id="rId11" Type="http://schemas.openxmlformats.org/officeDocument/2006/relationships/image" Target="../media/image16.tiff"/><Relationship Id="rId5" Type="http://schemas.openxmlformats.org/officeDocument/2006/relationships/image" Target="../media/image10.tiff"/><Relationship Id="rId10" Type="http://schemas.openxmlformats.org/officeDocument/2006/relationships/image" Target="../media/image15.tiff"/><Relationship Id="rId4" Type="http://schemas.openxmlformats.org/officeDocument/2006/relationships/image" Target="../media/image9.tiff"/><Relationship Id="rId9" Type="http://schemas.openxmlformats.org/officeDocument/2006/relationships/image" Target="../media/image14.pn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6FDAE1A-CFF3-4A4B-B3E4-71B4DC302763}"/>
              </a:ext>
            </a:extLst>
          </p:cNvPr>
          <p:cNvSpPr txBox="1"/>
          <p:nvPr/>
        </p:nvSpPr>
        <p:spPr>
          <a:xfrm>
            <a:off x="1474639" y="1796927"/>
            <a:ext cx="6109983" cy="165045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CYBERSECURITY ROADMAP</a:t>
            </a:r>
            <a:endParaRPr lang="en-US" sz="1800" dirty="0">
              <a:latin typeface="Arial" panose="020B0604020202020204" pitchFamily="34" charset="0"/>
              <a:cs typeface="Arial" panose="020B0604020202020204" pitchFamily="34" charset="0"/>
            </a:endParaRPr>
          </a:p>
          <a:p>
            <a:endParaRPr lang="en-US" sz="825" dirty="0">
              <a:solidFill>
                <a:prstClr val="black"/>
              </a:solidFill>
              <a:latin typeface="Arial" panose="020B0604020202020204" pitchFamily="34" charset="0"/>
              <a:cs typeface="Arial" panose="020B0604020202020204" pitchFamily="34" charset="0"/>
            </a:endParaRPr>
          </a:p>
          <a:p>
            <a:r>
              <a:rPr lang="en-US" dirty="0">
                <a:solidFill>
                  <a:prstClr val="black"/>
                </a:solidFill>
                <a:latin typeface="Arial" panose="020B0604020202020204" pitchFamily="34" charset="0"/>
                <a:cs typeface="Arial" panose="020B0604020202020204" pitchFamily="34" charset="0"/>
              </a:rPr>
              <a:t>NIST, personnel, cyber, and physical security are some of the components of this framework.</a:t>
            </a:r>
          </a:p>
          <a:p>
            <a:endParaRPr lang="en-US" sz="1050" dirty="0">
              <a:solidFill>
                <a:prstClr val="black"/>
              </a:solidFill>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5 Pages  20-1304</a:t>
            </a:r>
            <a:r>
              <a:rPr lang="en-US" dirty="0">
                <a:latin typeface="Arial" panose="020B0604020202020204" pitchFamily="34" charset="0"/>
                <a:cs typeface="Arial" panose="020B0604020202020204" pitchFamily="34" charset="0"/>
              </a:rPr>
              <a:t> </a:t>
            </a:r>
          </a:p>
          <a:p>
            <a:endParaRPr lang="en-US" sz="1050" dirty="0">
              <a:solidFill>
                <a:prstClr val="black"/>
              </a:solidFill>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474639" y="3849601"/>
            <a:ext cx="6263832" cy="1063474"/>
          </a:xfrm>
          <a:prstGeom prst="rect">
            <a:avLst/>
          </a:prstGeom>
        </p:spPr>
      </p:pic>
      <p:pic>
        <p:nvPicPr>
          <p:cNvPr id="3" name="Picture 2"/>
          <p:cNvPicPr>
            <a:picLocks noChangeAspect="1"/>
          </p:cNvPicPr>
          <p:nvPr/>
        </p:nvPicPr>
        <p:blipFill>
          <a:blip r:embed="rId4"/>
          <a:stretch>
            <a:fillRect/>
          </a:stretch>
        </p:blipFill>
        <p:spPr>
          <a:xfrm>
            <a:off x="1362840" y="164321"/>
            <a:ext cx="6487430" cy="1407515"/>
          </a:xfrm>
          <a:prstGeom prst="rect">
            <a:avLst/>
          </a:prstGeom>
        </p:spPr>
      </p:pic>
    </p:spTree>
    <p:extLst>
      <p:ext uri="{BB962C8B-B14F-4D97-AF65-F5344CB8AC3E}">
        <p14:creationId xmlns:p14="http://schemas.microsoft.com/office/powerpoint/2010/main" val="1665781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881ABB-C262-D746-89BB-097DFE53C330}"/>
              </a:ext>
            </a:extLst>
          </p:cNvPr>
          <p:cNvSpPr>
            <a:spLocks noGrp="1"/>
          </p:cNvSpPr>
          <p:nvPr>
            <p:ph type="ctrTitle"/>
          </p:nvPr>
        </p:nvSpPr>
        <p:spPr/>
        <p:txBody>
          <a:bodyPr>
            <a:normAutofit/>
          </a:bodyPr>
          <a:lstStyle/>
          <a:p>
            <a:r>
              <a:rPr lang="en-US" dirty="0">
                <a:latin typeface="Arial" panose="020B0604020202020204" pitchFamily="34" charset="0"/>
                <a:cs typeface="Arial" panose="020B0604020202020204" pitchFamily="34" charset="0"/>
              </a:rPr>
              <a:t>IT Security</a:t>
            </a:r>
          </a:p>
        </p:txBody>
      </p:sp>
      <p:sp>
        <p:nvSpPr>
          <p:cNvPr id="5" name="Subtitle 4">
            <a:extLst>
              <a:ext uri="{FF2B5EF4-FFF2-40B4-BE49-F238E27FC236}">
                <a16:creationId xmlns:a16="http://schemas.microsoft.com/office/drawing/2014/main" id="{9FDF6C95-2AA1-1D43-85E8-9CC709AEFBD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5441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5A6F920-554E-4349-B18C-A7749C35010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IT Security Recent Highlights</a:t>
            </a:r>
          </a:p>
        </p:txBody>
      </p:sp>
      <p:sp>
        <p:nvSpPr>
          <p:cNvPr id="9" name="Content Placeholder 8">
            <a:extLst>
              <a:ext uri="{FF2B5EF4-FFF2-40B4-BE49-F238E27FC236}">
                <a16:creationId xmlns:a16="http://schemas.microsoft.com/office/drawing/2014/main" id="{B6B6F511-B9D7-0C43-8991-D3B5F9DDB69F}"/>
              </a:ext>
            </a:extLst>
          </p:cNvPr>
          <p:cNvSpPr>
            <a:spLocks noGrp="1"/>
          </p:cNvSpPr>
          <p:nvPr>
            <p:ph idx="1"/>
          </p:nvPr>
        </p:nvSpPr>
        <p:spPr/>
        <p:txBody>
          <a:bodyPr vert="horz" lIns="91440" tIns="45720" rIns="91440" bIns="45720" rtlCol="0" anchor="t">
            <a:normAutofit fontScale="85000" lnSpcReduction="10000"/>
          </a:bodyPr>
          <a:lstStyle/>
          <a:p>
            <a:r>
              <a:rPr lang="en-US" dirty="0">
                <a:latin typeface="Arial" panose="020B0604020202020204" pitchFamily="34" charset="0"/>
                <a:cs typeface="Arial" panose="020B0604020202020204" pitchFamily="34" charset="0"/>
              </a:rPr>
              <a:t>IT Security Roadmap</a:t>
            </a:r>
          </a:p>
          <a:p>
            <a:r>
              <a:rPr lang="en-US" dirty="0">
                <a:latin typeface="Arial" panose="020B0604020202020204" pitchFamily="34" charset="0"/>
                <a:cs typeface="Arial" panose="020B0604020202020204" pitchFamily="34" charset="0"/>
              </a:rPr>
              <a:t>Cyber Insurance</a:t>
            </a:r>
          </a:p>
          <a:p>
            <a:r>
              <a:rPr lang="en-US" dirty="0">
                <a:latin typeface="Arial" panose="020B0604020202020204" pitchFamily="34" charset="0"/>
                <a:cs typeface="Arial" panose="020B0604020202020204" pitchFamily="34" charset="0"/>
              </a:rPr>
              <a:t>KnowBe4</a:t>
            </a:r>
          </a:p>
          <a:p>
            <a:r>
              <a:rPr lang="en-US" dirty="0">
                <a:latin typeface="Arial" panose="020B0604020202020204" pitchFamily="34" charset="0"/>
                <a:cs typeface="Arial" panose="020B0604020202020204" pitchFamily="34" charset="0"/>
              </a:rPr>
              <a:t>Campus &amp; Firewall Unification</a:t>
            </a:r>
          </a:p>
          <a:p>
            <a:r>
              <a:rPr lang="en-US" dirty="0">
                <a:latin typeface="Arial" panose="020B0604020202020204" pitchFamily="34" charset="0"/>
                <a:cs typeface="Arial" panose="020B0604020202020204" pitchFamily="34" charset="0"/>
              </a:rPr>
              <a:t>Centralized Windows Administration (Azure AD)</a:t>
            </a:r>
          </a:p>
          <a:p>
            <a:r>
              <a:rPr lang="en-US" dirty="0">
                <a:latin typeface="Arial" panose="020B0604020202020204" pitchFamily="34" charset="0"/>
                <a:cs typeface="Arial" panose="020B0604020202020204" pitchFamily="34" charset="0"/>
              </a:rPr>
              <a:t>Backup and Disaster Recovery Process and Qualification</a:t>
            </a:r>
          </a:p>
          <a:p>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DAC607BE-D881-184C-B2D7-D9C5B4A51FE3}"/>
              </a:ext>
            </a:extLst>
          </p:cNvPr>
          <p:cNvSpPr>
            <a:spLocks noGrp="1"/>
          </p:cNvSpPr>
          <p:nvPr>
            <p:ph type="ftr" sz="quarter" idx="4294967295"/>
          </p:nvPr>
        </p:nvSpPr>
        <p:spPr>
          <a:xfrm>
            <a:off x="0" y="4964113"/>
            <a:ext cx="3086100" cy="179387"/>
          </a:xfrm>
        </p:spPr>
        <p:txBody>
          <a:bodyPr/>
          <a:lstStyle/>
          <a:p>
            <a:r>
              <a:rPr lang="en-US"/>
              <a:t>Confidential</a:t>
            </a:r>
          </a:p>
        </p:txBody>
      </p:sp>
      <p:sp>
        <p:nvSpPr>
          <p:cNvPr id="5" name="Slide Number Placeholder 4">
            <a:extLst>
              <a:ext uri="{FF2B5EF4-FFF2-40B4-BE49-F238E27FC236}">
                <a16:creationId xmlns:a16="http://schemas.microsoft.com/office/drawing/2014/main" id="{6B2C6038-D158-4746-9F48-EF3E97DE7EDB}"/>
              </a:ext>
            </a:extLst>
          </p:cNvPr>
          <p:cNvSpPr>
            <a:spLocks noGrp="1"/>
          </p:cNvSpPr>
          <p:nvPr>
            <p:ph type="sldNum" sz="quarter" idx="4294967295"/>
          </p:nvPr>
        </p:nvSpPr>
        <p:spPr>
          <a:xfrm>
            <a:off x="0" y="6618288"/>
            <a:ext cx="473075" cy="239712"/>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290FAB-1A65-9B42-9192-2D48F478E177}" type="slidenum">
              <a:rPr lang="en-US" smtClean="0"/>
              <a:pPr/>
              <a:t>3</a:t>
            </a:fld>
            <a:endParaRPr lang="en-US"/>
          </a:p>
        </p:txBody>
      </p:sp>
    </p:spTree>
    <p:extLst>
      <p:ext uri="{BB962C8B-B14F-4D97-AF65-F5344CB8AC3E}">
        <p14:creationId xmlns:p14="http://schemas.microsoft.com/office/powerpoint/2010/main" val="671464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5A6F920-554E-4349-B18C-A7749C35010E}"/>
              </a:ext>
            </a:extLst>
          </p:cNvPr>
          <p:cNvSpPr>
            <a:spLocks noGrp="1"/>
          </p:cNvSpPr>
          <p:nvPr>
            <p:ph type="title"/>
          </p:nvPr>
        </p:nvSpPr>
        <p:spPr>
          <a:xfrm>
            <a:off x="457200" y="205978"/>
            <a:ext cx="8229600" cy="548640"/>
          </a:xfrm>
        </p:spPr>
        <p:txBody>
          <a:bodyPr>
            <a:normAutofit fontScale="90000"/>
          </a:bodyPr>
          <a:lstStyle/>
          <a:p>
            <a:r>
              <a:rPr lang="en-US" sz="3200" dirty="0">
                <a:latin typeface="Arial" panose="020B0604020202020204" pitchFamily="34" charset="0"/>
                <a:cs typeface="Arial" panose="020B0604020202020204" pitchFamily="34" charset="0"/>
              </a:rPr>
              <a:t>NIST Security</a:t>
            </a:r>
          </a:p>
        </p:txBody>
      </p:sp>
      <p:pic>
        <p:nvPicPr>
          <p:cNvPr id="3" name="Content Placeholder 2">
            <a:extLst>
              <a:ext uri="{FF2B5EF4-FFF2-40B4-BE49-F238E27FC236}">
                <a16:creationId xmlns:a16="http://schemas.microsoft.com/office/drawing/2014/main" id="{661CC525-968B-4A8A-9FA8-F2BD30D0CDF5}"/>
              </a:ext>
            </a:extLst>
          </p:cNvPr>
          <p:cNvPicPr>
            <a:picLocks noGrp="1" noChangeAspect="1"/>
          </p:cNvPicPr>
          <p:nvPr>
            <p:ph idx="1"/>
          </p:nvPr>
        </p:nvPicPr>
        <p:blipFill>
          <a:blip r:embed="rId3">
            <a:alphaModFix amt="90000"/>
          </a:blip>
          <a:stretch>
            <a:fillRect/>
          </a:stretch>
        </p:blipFill>
        <p:spPr>
          <a:xfrm>
            <a:off x="457200" y="731152"/>
            <a:ext cx="3540761" cy="3727847"/>
          </a:xfrm>
        </p:spPr>
      </p:pic>
      <p:sp>
        <p:nvSpPr>
          <p:cNvPr id="5" name="Slide Number Placeholder 4">
            <a:extLst>
              <a:ext uri="{FF2B5EF4-FFF2-40B4-BE49-F238E27FC236}">
                <a16:creationId xmlns:a16="http://schemas.microsoft.com/office/drawing/2014/main" id="{6B2C6038-D158-4746-9F48-EF3E97DE7EDB}"/>
              </a:ext>
            </a:extLst>
          </p:cNvPr>
          <p:cNvSpPr>
            <a:spLocks noGrp="1"/>
          </p:cNvSpPr>
          <p:nvPr>
            <p:ph type="sldNum" sz="quarter" idx="4294967295"/>
          </p:nvPr>
        </p:nvSpPr>
        <p:spPr>
          <a:xfrm>
            <a:off x="0" y="6618288"/>
            <a:ext cx="473075" cy="239712"/>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290FAB-1A65-9B42-9192-2D48F478E177}" type="slidenum">
              <a:rPr lang="en-US" smtClean="0"/>
              <a:pPr/>
              <a:t>4</a:t>
            </a:fld>
            <a:endParaRPr lang="en-US"/>
          </a:p>
        </p:txBody>
      </p:sp>
      <p:pic>
        <p:nvPicPr>
          <p:cNvPr id="10" name="Picture 9" descr="Graphic of the Five functions of the NIST Cybersecurity Framework: Identify, Protect, Detect, Respond and Recover.">
            <a:extLst>
              <a:ext uri="{FF2B5EF4-FFF2-40B4-BE49-F238E27FC236}">
                <a16:creationId xmlns:a16="http://schemas.microsoft.com/office/drawing/2014/main" id="{7BABA7D5-AE8E-4FE5-8AD3-593723B8A5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48640" y="654107"/>
            <a:ext cx="3872345" cy="3625955"/>
          </a:xfrm>
          <a:prstGeom prst="rect">
            <a:avLst/>
          </a:prstGeom>
          <a:ln>
            <a:noFill/>
          </a:ln>
        </p:spPr>
      </p:pic>
      <p:sp>
        <p:nvSpPr>
          <p:cNvPr id="11" name="TextBox 10">
            <a:extLst>
              <a:ext uri="{FF2B5EF4-FFF2-40B4-BE49-F238E27FC236}">
                <a16:creationId xmlns:a16="http://schemas.microsoft.com/office/drawing/2014/main" id="{C08FFFF0-FBC4-4CAF-8571-62FAD1E9CF27}"/>
              </a:ext>
            </a:extLst>
          </p:cNvPr>
          <p:cNvSpPr txBox="1"/>
          <p:nvPr/>
        </p:nvSpPr>
        <p:spPr>
          <a:xfrm>
            <a:off x="990966" y="4529830"/>
            <a:ext cx="2376535" cy="300082"/>
          </a:xfrm>
          <a:prstGeom prst="rect">
            <a:avLst/>
          </a:prstGeom>
          <a:noFill/>
        </p:spPr>
        <p:txBody>
          <a:bodyPr wrap="square">
            <a:spAutoFit/>
          </a:bodyPr>
          <a:lstStyle/>
          <a:p>
            <a:pPr algn="ctr"/>
            <a:r>
              <a:rPr lang="en-US" sz="1350" dirty="0"/>
              <a:t>Information Security</a:t>
            </a:r>
          </a:p>
        </p:txBody>
      </p:sp>
      <p:sp>
        <p:nvSpPr>
          <p:cNvPr id="12" name="TextBox 11">
            <a:extLst>
              <a:ext uri="{FF2B5EF4-FFF2-40B4-BE49-F238E27FC236}">
                <a16:creationId xmlns:a16="http://schemas.microsoft.com/office/drawing/2014/main" id="{DF3B487A-2FC0-4FEA-8C50-EF267DF600FD}"/>
              </a:ext>
            </a:extLst>
          </p:cNvPr>
          <p:cNvSpPr txBox="1"/>
          <p:nvPr/>
        </p:nvSpPr>
        <p:spPr>
          <a:xfrm>
            <a:off x="5296545" y="4401839"/>
            <a:ext cx="2376535" cy="300082"/>
          </a:xfrm>
          <a:prstGeom prst="rect">
            <a:avLst/>
          </a:prstGeom>
          <a:noFill/>
        </p:spPr>
        <p:txBody>
          <a:bodyPr wrap="square">
            <a:spAutoFit/>
          </a:bodyPr>
          <a:lstStyle/>
          <a:p>
            <a:pPr algn="ctr"/>
            <a:r>
              <a:rPr lang="en-US" sz="1350"/>
              <a:t>Cybersecurity Framework</a:t>
            </a:r>
          </a:p>
        </p:txBody>
      </p:sp>
      <p:pic>
        <p:nvPicPr>
          <p:cNvPr id="13" name="Picture 12">
            <a:extLst>
              <a:ext uri="{FF2B5EF4-FFF2-40B4-BE49-F238E27FC236}">
                <a16:creationId xmlns:a16="http://schemas.microsoft.com/office/drawing/2014/main" id="{FE27207A-6315-49B2-9B24-68E235C16CB8}"/>
              </a:ext>
            </a:extLst>
          </p:cNvPr>
          <p:cNvPicPr>
            <a:picLocks noChangeAspect="1"/>
          </p:cNvPicPr>
          <p:nvPr/>
        </p:nvPicPr>
        <p:blipFill>
          <a:blip r:embed="rId5"/>
          <a:stretch>
            <a:fillRect/>
          </a:stretch>
        </p:blipFill>
        <p:spPr>
          <a:xfrm>
            <a:off x="4638961" y="859145"/>
            <a:ext cx="3993356" cy="3471863"/>
          </a:xfrm>
          <a:prstGeom prst="rect">
            <a:avLst/>
          </a:prstGeom>
        </p:spPr>
      </p:pic>
    </p:spTree>
    <p:extLst>
      <p:ext uri="{BB962C8B-B14F-4D97-AF65-F5344CB8AC3E}">
        <p14:creationId xmlns:p14="http://schemas.microsoft.com/office/powerpoint/2010/main" val="3089167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5A6F920-554E-4349-B18C-A7749C35010E}"/>
              </a:ext>
            </a:extLst>
          </p:cNvPr>
          <p:cNvSpPr>
            <a:spLocks noGrp="1"/>
          </p:cNvSpPr>
          <p:nvPr>
            <p:ph type="title"/>
          </p:nvPr>
        </p:nvSpPr>
        <p:spPr>
          <a:xfrm>
            <a:off x="7478861" y="1421471"/>
            <a:ext cx="1525009" cy="456682"/>
          </a:xfrm>
        </p:spPr>
        <p:txBody>
          <a:bodyPr>
            <a:normAutofit fontScale="90000"/>
          </a:bodyPr>
          <a:lstStyle/>
          <a:p>
            <a:r>
              <a:rPr lang="en-US" sz="3600" dirty="0"/>
              <a:t>IT Security </a:t>
            </a:r>
            <a:r>
              <a:rPr lang="en-US" sz="2700" dirty="0"/>
              <a:t>Roadmap</a:t>
            </a:r>
            <a:endParaRPr lang="en-US" dirty="0"/>
          </a:p>
        </p:txBody>
      </p:sp>
      <p:sp>
        <p:nvSpPr>
          <p:cNvPr id="4" name="Footer Placeholder 3">
            <a:extLst>
              <a:ext uri="{FF2B5EF4-FFF2-40B4-BE49-F238E27FC236}">
                <a16:creationId xmlns:a16="http://schemas.microsoft.com/office/drawing/2014/main" id="{DAC607BE-D881-184C-B2D7-D9C5B4A51FE3}"/>
              </a:ext>
            </a:extLst>
          </p:cNvPr>
          <p:cNvSpPr>
            <a:spLocks noGrp="1"/>
          </p:cNvSpPr>
          <p:nvPr>
            <p:ph type="ftr" sz="quarter" idx="4294967295"/>
          </p:nvPr>
        </p:nvSpPr>
        <p:spPr>
          <a:xfrm>
            <a:off x="4108450" y="4964113"/>
            <a:ext cx="5035550" cy="179387"/>
          </a:xfrm>
        </p:spPr>
        <p:txBody>
          <a:bodyPr/>
          <a:lstStyle/>
          <a:p>
            <a:pPr algn="r"/>
            <a:r>
              <a:rPr lang="en-US"/>
              <a:t>Confidential</a:t>
            </a:r>
          </a:p>
        </p:txBody>
      </p:sp>
      <p:sp>
        <p:nvSpPr>
          <p:cNvPr id="5" name="Slide Number Placeholder 4">
            <a:extLst>
              <a:ext uri="{FF2B5EF4-FFF2-40B4-BE49-F238E27FC236}">
                <a16:creationId xmlns:a16="http://schemas.microsoft.com/office/drawing/2014/main" id="{6B2C6038-D158-4746-9F48-EF3E97DE7EDB}"/>
              </a:ext>
            </a:extLst>
          </p:cNvPr>
          <p:cNvSpPr>
            <a:spLocks noGrp="1"/>
          </p:cNvSpPr>
          <p:nvPr>
            <p:ph type="sldNum" sz="quarter" idx="4294967295"/>
          </p:nvPr>
        </p:nvSpPr>
        <p:spPr>
          <a:xfrm>
            <a:off x="0" y="6618288"/>
            <a:ext cx="473075" cy="239712"/>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290FAB-1A65-9B42-9192-2D48F478E177}" type="slidenum">
              <a:rPr lang="en-US" smtClean="0"/>
              <a:pPr/>
              <a:t>5</a:t>
            </a:fld>
            <a:endParaRPr lang="en-US"/>
          </a:p>
        </p:txBody>
      </p:sp>
      <p:pic>
        <p:nvPicPr>
          <p:cNvPr id="12" name="Picture 11">
            <a:extLst>
              <a:ext uri="{FF2B5EF4-FFF2-40B4-BE49-F238E27FC236}">
                <a16:creationId xmlns:a16="http://schemas.microsoft.com/office/drawing/2014/main" id="{E020C6CB-9B6A-42F3-9F0A-4E5A64740AB5}"/>
              </a:ext>
            </a:extLst>
          </p:cNvPr>
          <p:cNvPicPr>
            <a:picLocks noChangeAspect="1"/>
          </p:cNvPicPr>
          <p:nvPr/>
        </p:nvPicPr>
        <p:blipFill>
          <a:blip r:embed="rId2"/>
          <a:stretch>
            <a:fillRect/>
          </a:stretch>
        </p:blipFill>
        <p:spPr>
          <a:xfrm>
            <a:off x="433674" y="0"/>
            <a:ext cx="6905057" cy="5143500"/>
          </a:xfrm>
          <a:prstGeom prst="rect">
            <a:avLst/>
          </a:prstGeom>
        </p:spPr>
      </p:pic>
    </p:spTree>
    <p:extLst>
      <p:ext uri="{BB962C8B-B14F-4D97-AF65-F5344CB8AC3E}">
        <p14:creationId xmlns:p14="http://schemas.microsoft.com/office/powerpoint/2010/main" val="2718126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45">
            <a:extLst>
              <a:ext uri="{FF2B5EF4-FFF2-40B4-BE49-F238E27FC236}">
                <a16:creationId xmlns:a16="http://schemas.microsoft.com/office/drawing/2014/main" id="{9AEAE9B2-3E6C-DE4D-8ADC-FDC8123CDE6A}"/>
              </a:ext>
            </a:extLst>
          </p:cNvPr>
          <p:cNvSpPr/>
          <p:nvPr/>
        </p:nvSpPr>
        <p:spPr>
          <a:xfrm flipV="1">
            <a:off x="3687048" y="1208518"/>
            <a:ext cx="2005765" cy="3712572"/>
          </a:xfrm>
          <a:custGeom>
            <a:avLst/>
            <a:gdLst>
              <a:gd name="connsiteX0" fmla="*/ 0 w 2827211"/>
              <a:gd name="connsiteY0" fmla="*/ 0 h 4680009"/>
              <a:gd name="connsiteX1" fmla="*/ 2827211 w 2827211"/>
              <a:gd name="connsiteY1" fmla="*/ 0 h 4680009"/>
              <a:gd name="connsiteX2" fmla="*/ 2827211 w 2827211"/>
              <a:gd name="connsiteY2" fmla="*/ 4680009 h 4680009"/>
              <a:gd name="connsiteX3" fmla="*/ 0 w 2827211"/>
              <a:gd name="connsiteY3" fmla="*/ 4680009 h 4680009"/>
              <a:gd name="connsiteX4" fmla="*/ 0 w 2827211"/>
              <a:gd name="connsiteY4" fmla="*/ 0 h 4680009"/>
              <a:gd name="connsiteX0" fmla="*/ 0 w 2827270"/>
              <a:gd name="connsiteY0" fmla="*/ 146423 h 4826432"/>
              <a:gd name="connsiteX1" fmla="*/ 2827211 w 2827270"/>
              <a:gd name="connsiteY1" fmla="*/ 146423 h 4826432"/>
              <a:gd name="connsiteX2" fmla="*/ 2827211 w 2827270"/>
              <a:gd name="connsiteY2" fmla="*/ 4826432 h 4826432"/>
              <a:gd name="connsiteX3" fmla="*/ 0 w 2827270"/>
              <a:gd name="connsiteY3" fmla="*/ 4826432 h 4826432"/>
              <a:gd name="connsiteX4" fmla="*/ 0 w 2827270"/>
              <a:gd name="connsiteY4" fmla="*/ 146423 h 4826432"/>
              <a:gd name="connsiteX0" fmla="*/ 0 w 2827270"/>
              <a:gd name="connsiteY0" fmla="*/ 146423 h 4826432"/>
              <a:gd name="connsiteX1" fmla="*/ 2827211 w 2827270"/>
              <a:gd name="connsiteY1" fmla="*/ 146423 h 4826432"/>
              <a:gd name="connsiteX2" fmla="*/ 2827211 w 2827270"/>
              <a:gd name="connsiteY2" fmla="*/ 4826432 h 4826432"/>
              <a:gd name="connsiteX3" fmla="*/ 0 w 2827270"/>
              <a:gd name="connsiteY3" fmla="*/ 4826432 h 4826432"/>
              <a:gd name="connsiteX4" fmla="*/ 0 w 2827270"/>
              <a:gd name="connsiteY4" fmla="*/ 146423 h 4826432"/>
              <a:gd name="connsiteX0" fmla="*/ 0 w 2833504"/>
              <a:gd name="connsiteY0" fmla="*/ 450367 h 5130376"/>
              <a:gd name="connsiteX1" fmla="*/ 2827211 w 2833504"/>
              <a:gd name="connsiteY1" fmla="*/ 450367 h 5130376"/>
              <a:gd name="connsiteX2" fmla="*/ 2827211 w 2833504"/>
              <a:gd name="connsiteY2" fmla="*/ 5130376 h 5130376"/>
              <a:gd name="connsiteX3" fmla="*/ 0 w 2833504"/>
              <a:gd name="connsiteY3" fmla="*/ 5130376 h 5130376"/>
              <a:gd name="connsiteX4" fmla="*/ 0 w 2833504"/>
              <a:gd name="connsiteY4" fmla="*/ 450367 h 5130376"/>
              <a:gd name="connsiteX0" fmla="*/ 0 w 2925822"/>
              <a:gd name="connsiteY0" fmla="*/ 432039 h 5112048"/>
              <a:gd name="connsiteX1" fmla="*/ 2827211 w 2925822"/>
              <a:gd name="connsiteY1" fmla="*/ 432039 h 5112048"/>
              <a:gd name="connsiteX2" fmla="*/ 2827211 w 2925822"/>
              <a:gd name="connsiteY2" fmla="*/ 5112048 h 5112048"/>
              <a:gd name="connsiteX3" fmla="*/ 0 w 2925822"/>
              <a:gd name="connsiteY3" fmla="*/ 5112048 h 5112048"/>
              <a:gd name="connsiteX4" fmla="*/ 0 w 2925822"/>
              <a:gd name="connsiteY4" fmla="*/ 432039 h 5112048"/>
              <a:gd name="connsiteX0" fmla="*/ 0 w 3072813"/>
              <a:gd name="connsiteY0" fmla="*/ 432039 h 5112048"/>
              <a:gd name="connsiteX1" fmla="*/ 2827211 w 3072813"/>
              <a:gd name="connsiteY1" fmla="*/ 432039 h 5112048"/>
              <a:gd name="connsiteX2" fmla="*/ 2925780 w 3072813"/>
              <a:gd name="connsiteY2" fmla="*/ 1216086 h 5112048"/>
              <a:gd name="connsiteX3" fmla="*/ 2827211 w 3072813"/>
              <a:gd name="connsiteY3" fmla="*/ 5112048 h 5112048"/>
              <a:gd name="connsiteX4" fmla="*/ 0 w 3072813"/>
              <a:gd name="connsiteY4" fmla="*/ 5112048 h 5112048"/>
              <a:gd name="connsiteX5" fmla="*/ 0 w 3072813"/>
              <a:gd name="connsiteY5" fmla="*/ 432039 h 5112048"/>
              <a:gd name="connsiteX0" fmla="*/ 0 w 3016014"/>
              <a:gd name="connsiteY0" fmla="*/ 366276 h 5046285"/>
              <a:gd name="connsiteX1" fmla="*/ 2827211 w 3016014"/>
              <a:gd name="connsiteY1" fmla="*/ 366276 h 5046285"/>
              <a:gd name="connsiteX2" fmla="*/ 2703903 w 3016014"/>
              <a:gd name="connsiteY2" fmla="*/ 874658 h 5046285"/>
              <a:gd name="connsiteX3" fmla="*/ 2827211 w 3016014"/>
              <a:gd name="connsiteY3" fmla="*/ 5046285 h 5046285"/>
              <a:gd name="connsiteX4" fmla="*/ 0 w 3016014"/>
              <a:gd name="connsiteY4" fmla="*/ 5046285 h 5046285"/>
              <a:gd name="connsiteX5" fmla="*/ 0 w 3016014"/>
              <a:gd name="connsiteY5" fmla="*/ 366276 h 5046285"/>
              <a:gd name="connsiteX0" fmla="*/ 0 w 3037463"/>
              <a:gd name="connsiteY0" fmla="*/ 366276 h 5046285"/>
              <a:gd name="connsiteX1" fmla="*/ 2827211 w 3037463"/>
              <a:gd name="connsiteY1" fmla="*/ 366276 h 5046285"/>
              <a:gd name="connsiteX2" fmla="*/ 2703903 w 3037463"/>
              <a:gd name="connsiteY2" fmla="*/ 874658 h 5046285"/>
              <a:gd name="connsiteX3" fmla="*/ 2827211 w 3037463"/>
              <a:gd name="connsiteY3" fmla="*/ 5046285 h 5046285"/>
              <a:gd name="connsiteX4" fmla="*/ 0 w 3037463"/>
              <a:gd name="connsiteY4" fmla="*/ 5046285 h 5046285"/>
              <a:gd name="connsiteX5" fmla="*/ 0 w 3037463"/>
              <a:gd name="connsiteY5" fmla="*/ 366276 h 5046285"/>
              <a:gd name="connsiteX0" fmla="*/ 0 w 3084032"/>
              <a:gd name="connsiteY0" fmla="*/ 375612 h 5055621"/>
              <a:gd name="connsiteX1" fmla="*/ 2827211 w 3084032"/>
              <a:gd name="connsiteY1" fmla="*/ 375612 h 5055621"/>
              <a:gd name="connsiteX2" fmla="*/ 2824927 w 3084032"/>
              <a:gd name="connsiteY2" fmla="*/ 1112594 h 5055621"/>
              <a:gd name="connsiteX3" fmla="*/ 2827211 w 3084032"/>
              <a:gd name="connsiteY3" fmla="*/ 5055621 h 5055621"/>
              <a:gd name="connsiteX4" fmla="*/ 0 w 3084032"/>
              <a:gd name="connsiteY4" fmla="*/ 5055621 h 5055621"/>
              <a:gd name="connsiteX5" fmla="*/ 0 w 3084032"/>
              <a:gd name="connsiteY5" fmla="*/ 375612 h 5055621"/>
              <a:gd name="connsiteX0" fmla="*/ 0 w 3113595"/>
              <a:gd name="connsiteY0" fmla="*/ 375612 h 5055621"/>
              <a:gd name="connsiteX1" fmla="*/ 2827211 w 3113595"/>
              <a:gd name="connsiteY1" fmla="*/ 375612 h 5055621"/>
              <a:gd name="connsiteX2" fmla="*/ 2824927 w 3113595"/>
              <a:gd name="connsiteY2" fmla="*/ 1112594 h 5055621"/>
              <a:gd name="connsiteX3" fmla="*/ 2827211 w 3113595"/>
              <a:gd name="connsiteY3" fmla="*/ 5055621 h 5055621"/>
              <a:gd name="connsiteX4" fmla="*/ 0 w 3113595"/>
              <a:gd name="connsiteY4" fmla="*/ 5055621 h 5055621"/>
              <a:gd name="connsiteX5" fmla="*/ 0 w 3113595"/>
              <a:gd name="connsiteY5" fmla="*/ 375612 h 5055621"/>
              <a:gd name="connsiteX0" fmla="*/ 0 w 3113595"/>
              <a:gd name="connsiteY0" fmla="*/ 381677 h 5061686"/>
              <a:gd name="connsiteX1" fmla="*/ 2618781 w 3113595"/>
              <a:gd name="connsiteY1" fmla="*/ 361506 h 5061686"/>
              <a:gd name="connsiteX2" fmla="*/ 2824927 w 3113595"/>
              <a:gd name="connsiteY2" fmla="*/ 1118659 h 5061686"/>
              <a:gd name="connsiteX3" fmla="*/ 2827211 w 3113595"/>
              <a:gd name="connsiteY3" fmla="*/ 5061686 h 5061686"/>
              <a:gd name="connsiteX4" fmla="*/ 0 w 3113595"/>
              <a:gd name="connsiteY4" fmla="*/ 5061686 h 5061686"/>
              <a:gd name="connsiteX5" fmla="*/ 0 w 3113595"/>
              <a:gd name="connsiteY5" fmla="*/ 381677 h 5061686"/>
              <a:gd name="connsiteX0" fmla="*/ 0 w 3113595"/>
              <a:gd name="connsiteY0" fmla="*/ 349687 h 5029696"/>
              <a:gd name="connsiteX1" fmla="*/ 2618781 w 3113595"/>
              <a:gd name="connsiteY1" fmla="*/ 329516 h 5029696"/>
              <a:gd name="connsiteX2" fmla="*/ 2824927 w 3113595"/>
              <a:gd name="connsiteY2" fmla="*/ 1086669 h 5029696"/>
              <a:gd name="connsiteX3" fmla="*/ 2827211 w 3113595"/>
              <a:gd name="connsiteY3" fmla="*/ 5029696 h 5029696"/>
              <a:gd name="connsiteX4" fmla="*/ 0 w 3113595"/>
              <a:gd name="connsiteY4" fmla="*/ 5029696 h 5029696"/>
              <a:gd name="connsiteX5" fmla="*/ 0 w 3113595"/>
              <a:gd name="connsiteY5" fmla="*/ 349687 h 5029696"/>
              <a:gd name="connsiteX0" fmla="*/ 0 w 3113595"/>
              <a:gd name="connsiteY0" fmla="*/ 349687 h 5029696"/>
              <a:gd name="connsiteX1" fmla="*/ 2618781 w 3113595"/>
              <a:gd name="connsiteY1" fmla="*/ 329516 h 5029696"/>
              <a:gd name="connsiteX2" fmla="*/ 2824927 w 3113595"/>
              <a:gd name="connsiteY2" fmla="*/ 1086669 h 5029696"/>
              <a:gd name="connsiteX3" fmla="*/ 2827211 w 3113595"/>
              <a:gd name="connsiteY3" fmla="*/ 5029696 h 5029696"/>
              <a:gd name="connsiteX4" fmla="*/ 0 w 3113595"/>
              <a:gd name="connsiteY4" fmla="*/ 5029696 h 5029696"/>
              <a:gd name="connsiteX5" fmla="*/ 0 w 3113595"/>
              <a:gd name="connsiteY5" fmla="*/ 349687 h 5029696"/>
              <a:gd name="connsiteX0" fmla="*/ 0 w 3113595"/>
              <a:gd name="connsiteY0" fmla="*/ 426419 h 5106428"/>
              <a:gd name="connsiteX1" fmla="*/ 2618781 w 3113595"/>
              <a:gd name="connsiteY1" fmla="*/ 406248 h 5106428"/>
              <a:gd name="connsiteX2" fmla="*/ 2824927 w 3113595"/>
              <a:gd name="connsiteY2" fmla="*/ 1163401 h 5106428"/>
              <a:gd name="connsiteX3" fmla="*/ 2827211 w 3113595"/>
              <a:gd name="connsiteY3" fmla="*/ 5106428 h 5106428"/>
              <a:gd name="connsiteX4" fmla="*/ 0 w 3113595"/>
              <a:gd name="connsiteY4" fmla="*/ 5106428 h 5106428"/>
              <a:gd name="connsiteX5" fmla="*/ 0 w 3113595"/>
              <a:gd name="connsiteY5" fmla="*/ 426419 h 5106428"/>
              <a:gd name="connsiteX0" fmla="*/ 0 w 3113595"/>
              <a:gd name="connsiteY0" fmla="*/ 508903 h 5188912"/>
              <a:gd name="connsiteX1" fmla="*/ 1695373 w 3113595"/>
              <a:gd name="connsiteY1" fmla="*/ 123056 h 5188912"/>
              <a:gd name="connsiteX2" fmla="*/ 2618781 w 3113595"/>
              <a:gd name="connsiteY2" fmla="*/ 488732 h 5188912"/>
              <a:gd name="connsiteX3" fmla="*/ 2824927 w 3113595"/>
              <a:gd name="connsiteY3" fmla="*/ 1245885 h 5188912"/>
              <a:gd name="connsiteX4" fmla="*/ 2827211 w 3113595"/>
              <a:gd name="connsiteY4" fmla="*/ 5188912 h 5188912"/>
              <a:gd name="connsiteX5" fmla="*/ 0 w 3113595"/>
              <a:gd name="connsiteY5" fmla="*/ 5188912 h 5188912"/>
              <a:gd name="connsiteX6" fmla="*/ 0 w 3113595"/>
              <a:gd name="connsiteY6" fmla="*/ 508903 h 5188912"/>
              <a:gd name="connsiteX0" fmla="*/ 0 w 3113595"/>
              <a:gd name="connsiteY0" fmla="*/ 376929 h 5056938"/>
              <a:gd name="connsiteX1" fmla="*/ 1971038 w 3113595"/>
              <a:gd name="connsiteY1" fmla="*/ 367599 h 5056938"/>
              <a:gd name="connsiteX2" fmla="*/ 2618781 w 3113595"/>
              <a:gd name="connsiteY2" fmla="*/ 356758 h 5056938"/>
              <a:gd name="connsiteX3" fmla="*/ 2824927 w 3113595"/>
              <a:gd name="connsiteY3" fmla="*/ 1113911 h 5056938"/>
              <a:gd name="connsiteX4" fmla="*/ 2827211 w 3113595"/>
              <a:gd name="connsiteY4" fmla="*/ 5056938 h 5056938"/>
              <a:gd name="connsiteX5" fmla="*/ 0 w 3113595"/>
              <a:gd name="connsiteY5" fmla="*/ 5056938 h 5056938"/>
              <a:gd name="connsiteX6" fmla="*/ 0 w 3113595"/>
              <a:gd name="connsiteY6" fmla="*/ 376929 h 5056938"/>
              <a:gd name="connsiteX0" fmla="*/ 0 w 3113595"/>
              <a:gd name="connsiteY0" fmla="*/ 376929 h 5056938"/>
              <a:gd name="connsiteX1" fmla="*/ 1971038 w 3113595"/>
              <a:gd name="connsiteY1" fmla="*/ 367599 h 5056938"/>
              <a:gd name="connsiteX2" fmla="*/ 2618781 w 3113595"/>
              <a:gd name="connsiteY2" fmla="*/ 356758 h 5056938"/>
              <a:gd name="connsiteX3" fmla="*/ 2824927 w 3113595"/>
              <a:gd name="connsiteY3" fmla="*/ 1113911 h 5056938"/>
              <a:gd name="connsiteX4" fmla="*/ 2827211 w 3113595"/>
              <a:gd name="connsiteY4" fmla="*/ 5056938 h 5056938"/>
              <a:gd name="connsiteX5" fmla="*/ 0 w 3113595"/>
              <a:gd name="connsiteY5" fmla="*/ 5056938 h 5056938"/>
              <a:gd name="connsiteX6" fmla="*/ 0 w 3113595"/>
              <a:gd name="connsiteY6" fmla="*/ 376929 h 5056938"/>
              <a:gd name="connsiteX0" fmla="*/ 0 w 3113595"/>
              <a:gd name="connsiteY0" fmla="*/ 376929 h 5056938"/>
              <a:gd name="connsiteX1" fmla="*/ 1971038 w 3113595"/>
              <a:gd name="connsiteY1" fmla="*/ 367599 h 5056938"/>
              <a:gd name="connsiteX2" fmla="*/ 2618781 w 3113595"/>
              <a:gd name="connsiteY2" fmla="*/ 356758 h 5056938"/>
              <a:gd name="connsiteX3" fmla="*/ 2824927 w 3113595"/>
              <a:gd name="connsiteY3" fmla="*/ 1113911 h 5056938"/>
              <a:gd name="connsiteX4" fmla="*/ 2827211 w 3113595"/>
              <a:gd name="connsiteY4" fmla="*/ 5056938 h 5056938"/>
              <a:gd name="connsiteX5" fmla="*/ 0 w 3113595"/>
              <a:gd name="connsiteY5" fmla="*/ 5056938 h 5056938"/>
              <a:gd name="connsiteX6" fmla="*/ 0 w 3113595"/>
              <a:gd name="connsiteY6" fmla="*/ 376929 h 5056938"/>
              <a:gd name="connsiteX0" fmla="*/ 0 w 3113595"/>
              <a:gd name="connsiteY0" fmla="*/ 467946 h 5147955"/>
              <a:gd name="connsiteX1" fmla="*/ 1971038 w 3113595"/>
              <a:gd name="connsiteY1" fmla="*/ 458616 h 5147955"/>
              <a:gd name="connsiteX2" fmla="*/ 2618781 w 3113595"/>
              <a:gd name="connsiteY2" fmla="*/ 447775 h 5147955"/>
              <a:gd name="connsiteX3" fmla="*/ 2824927 w 3113595"/>
              <a:gd name="connsiteY3" fmla="*/ 1204928 h 5147955"/>
              <a:gd name="connsiteX4" fmla="*/ 2827211 w 3113595"/>
              <a:gd name="connsiteY4" fmla="*/ 5147955 h 5147955"/>
              <a:gd name="connsiteX5" fmla="*/ 0 w 3113595"/>
              <a:gd name="connsiteY5" fmla="*/ 5147955 h 5147955"/>
              <a:gd name="connsiteX6" fmla="*/ 0 w 3113595"/>
              <a:gd name="connsiteY6" fmla="*/ 467946 h 5147955"/>
              <a:gd name="connsiteX0" fmla="*/ 0 w 3113595"/>
              <a:gd name="connsiteY0" fmla="*/ 516786 h 5196795"/>
              <a:gd name="connsiteX1" fmla="*/ 1312132 w 3113595"/>
              <a:gd name="connsiteY1" fmla="*/ 117493 h 5196795"/>
              <a:gd name="connsiteX2" fmla="*/ 1971038 w 3113595"/>
              <a:gd name="connsiteY2" fmla="*/ 507456 h 5196795"/>
              <a:gd name="connsiteX3" fmla="*/ 2618781 w 3113595"/>
              <a:gd name="connsiteY3" fmla="*/ 496615 h 5196795"/>
              <a:gd name="connsiteX4" fmla="*/ 2824927 w 3113595"/>
              <a:gd name="connsiteY4" fmla="*/ 1253768 h 5196795"/>
              <a:gd name="connsiteX5" fmla="*/ 2827211 w 3113595"/>
              <a:gd name="connsiteY5" fmla="*/ 5196795 h 5196795"/>
              <a:gd name="connsiteX6" fmla="*/ 0 w 3113595"/>
              <a:gd name="connsiteY6" fmla="*/ 5196795 h 5196795"/>
              <a:gd name="connsiteX7" fmla="*/ 0 w 3113595"/>
              <a:gd name="connsiteY7" fmla="*/ 516786 h 5196795"/>
              <a:gd name="connsiteX0" fmla="*/ 0 w 3113595"/>
              <a:gd name="connsiteY0" fmla="*/ 389202 h 5069211"/>
              <a:gd name="connsiteX1" fmla="*/ 1096979 w 3113595"/>
              <a:gd name="connsiteY1" fmla="*/ 339533 h 5069211"/>
              <a:gd name="connsiteX2" fmla="*/ 1971038 w 3113595"/>
              <a:gd name="connsiteY2" fmla="*/ 379872 h 5069211"/>
              <a:gd name="connsiteX3" fmla="*/ 2618781 w 3113595"/>
              <a:gd name="connsiteY3" fmla="*/ 369031 h 5069211"/>
              <a:gd name="connsiteX4" fmla="*/ 2824927 w 3113595"/>
              <a:gd name="connsiteY4" fmla="*/ 1126184 h 5069211"/>
              <a:gd name="connsiteX5" fmla="*/ 2827211 w 3113595"/>
              <a:gd name="connsiteY5" fmla="*/ 5069211 h 5069211"/>
              <a:gd name="connsiteX6" fmla="*/ 0 w 3113595"/>
              <a:gd name="connsiteY6" fmla="*/ 5069211 h 5069211"/>
              <a:gd name="connsiteX7" fmla="*/ 0 w 3113595"/>
              <a:gd name="connsiteY7" fmla="*/ 389202 h 5069211"/>
              <a:gd name="connsiteX0" fmla="*/ 0 w 3113595"/>
              <a:gd name="connsiteY0" fmla="*/ 389202 h 5069211"/>
              <a:gd name="connsiteX1" fmla="*/ 1096979 w 3113595"/>
              <a:gd name="connsiteY1" fmla="*/ 339533 h 5069211"/>
              <a:gd name="connsiteX2" fmla="*/ 1971038 w 3113595"/>
              <a:gd name="connsiteY2" fmla="*/ 379872 h 5069211"/>
              <a:gd name="connsiteX3" fmla="*/ 2618781 w 3113595"/>
              <a:gd name="connsiteY3" fmla="*/ 369031 h 5069211"/>
              <a:gd name="connsiteX4" fmla="*/ 2824927 w 3113595"/>
              <a:gd name="connsiteY4" fmla="*/ 1126184 h 5069211"/>
              <a:gd name="connsiteX5" fmla="*/ 2827211 w 3113595"/>
              <a:gd name="connsiteY5" fmla="*/ 5069211 h 5069211"/>
              <a:gd name="connsiteX6" fmla="*/ 0 w 3113595"/>
              <a:gd name="connsiteY6" fmla="*/ 5069211 h 5069211"/>
              <a:gd name="connsiteX7" fmla="*/ 0 w 3113595"/>
              <a:gd name="connsiteY7" fmla="*/ 389202 h 5069211"/>
              <a:gd name="connsiteX0" fmla="*/ 0 w 3113595"/>
              <a:gd name="connsiteY0" fmla="*/ 389202 h 5069211"/>
              <a:gd name="connsiteX1" fmla="*/ 1096979 w 3113595"/>
              <a:gd name="connsiteY1" fmla="*/ 339533 h 5069211"/>
              <a:gd name="connsiteX2" fmla="*/ 1971038 w 3113595"/>
              <a:gd name="connsiteY2" fmla="*/ 379872 h 5069211"/>
              <a:gd name="connsiteX3" fmla="*/ 2618781 w 3113595"/>
              <a:gd name="connsiteY3" fmla="*/ 369031 h 5069211"/>
              <a:gd name="connsiteX4" fmla="*/ 2824927 w 3113595"/>
              <a:gd name="connsiteY4" fmla="*/ 1126184 h 5069211"/>
              <a:gd name="connsiteX5" fmla="*/ 2827211 w 3113595"/>
              <a:gd name="connsiteY5" fmla="*/ 5069211 h 5069211"/>
              <a:gd name="connsiteX6" fmla="*/ 0 w 3113595"/>
              <a:gd name="connsiteY6" fmla="*/ 5069211 h 5069211"/>
              <a:gd name="connsiteX7" fmla="*/ 0 w 3113595"/>
              <a:gd name="connsiteY7" fmla="*/ 389202 h 5069211"/>
              <a:gd name="connsiteX0" fmla="*/ 0 w 3113595"/>
              <a:gd name="connsiteY0" fmla="*/ 378329 h 5058338"/>
              <a:gd name="connsiteX1" fmla="*/ 1103703 w 3113595"/>
              <a:gd name="connsiteY1" fmla="*/ 369001 h 5058338"/>
              <a:gd name="connsiteX2" fmla="*/ 1971038 w 3113595"/>
              <a:gd name="connsiteY2" fmla="*/ 368999 h 5058338"/>
              <a:gd name="connsiteX3" fmla="*/ 2618781 w 3113595"/>
              <a:gd name="connsiteY3" fmla="*/ 358158 h 5058338"/>
              <a:gd name="connsiteX4" fmla="*/ 2824927 w 3113595"/>
              <a:gd name="connsiteY4" fmla="*/ 1115311 h 5058338"/>
              <a:gd name="connsiteX5" fmla="*/ 2827211 w 3113595"/>
              <a:gd name="connsiteY5" fmla="*/ 5058338 h 5058338"/>
              <a:gd name="connsiteX6" fmla="*/ 0 w 3113595"/>
              <a:gd name="connsiteY6" fmla="*/ 5058338 h 5058338"/>
              <a:gd name="connsiteX7" fmla="*/ 0 w 3113595"/>
              <a:gd name="connsiteY7" fmla="*/ 378329 h 5058338"/>
              <a:gd name="connsiteX0" fmla="*/ 0 w 3113595"/>
              <a:gd name="connsiteY0" fmla="*/ 457620 h 5137629"/>
              <a:gd name="connsiteX1" fmla="*/ 1103703 w 3113595"/>
              <a:gd name="connsiteY1" fmla="*/ 448292 h 5137629"/>
              <a:gd name="connsiteX2" fmla="*/ 1971038 w 3113595"/>
              <a:gd name="connsiteY2" fmla="*/ 448290 h 5137629"/>
              <a:gd name="connsiteX3" fmla="*/ 2618781 w 3113595"/>
              <a:gd name="connsiteY3" fmla="*/ 437449 h 5137629"/>
              <a:gd name="connsiteX4" fmla="*/ 2824927 w 3113595"/>
              <a:gd name="connsiteY4" fmla="*/ 1194602 h 5137629"/>
              <a:gd name="connsiteX5" fmla="*/ 2827211 w 3113595"/>
              <a:gd name="connsiteY5" fmla="*/ 5137629 h 5137629"/>
              <a:gd name="connsiteX6" fmla="*/ 0 w 3113595"/>
              <a:gd name="connsiteY6" fmla="*/ 5137629 h 5137629"/>
              <a:gd name="connsiteX7" fmla="*/ 0 w 3113595"/>
              <a:gd name="connsiteY7" fmla="*/ 457620 h 5137629"/>
              <a:gd name="connsiteX0" fmla="*/ 0 w 3127042"/>
              <a:gd name="connsiteY0" fmla="*/ 622581 h 4939519"/>
              <a:gd name="connsiteX1" fmla="*/ 1117150 w 3127042"/>
              <a:gd name="connsiteY1" fmla="*/ 250182 h 4939519"/>
              <a:gd name="connsiteX2" fmla="*/ 1984485 w 3127042"/>
              <a:gd name="connsiteY2" fmla="*/ 250180 h 4939519"/>
              <a:gd name="connsiteX3" fmla="*/ 2632228 w 3127042"/>
              <a:gd name="connsiteY3" fmla="*/ 239339 h 4939519"/>
              <a:gd name="connsiteX4" fmla="*/ 2838374 w 3127042"/>
              <a:gd name="connsiteY4" fmla="*/ 996492 h 4939519"/>
              <a:gd name="connsiteX5" fmla="*/ 2840658 w 3127042"/>
              <a:gd name="connsiteY5" fmla="*/ 4939519 h 4939519"/>
              <a:gd name="connsiteX6" fmla="*/ 13447 w 3127042"/>
              <a:gd name="connsiteY6" fmla="*/ 4939519 h 4939519"/>
              <a:gd name="connsiteX7" fmla="*/ 0 w 3127042"/>
              <a:gd name="connsiteY7" fmla="*/ 622581 h 4939519"/>
              <a:gd name="connsiteX0" fmla="*/ 10391 w 3137433"/>
              <a:gd name="connsiteY0" fmla="*/ 550620 h 4867558"/>
              <a:gd name="connsiteX1" fmla="*/ 1127541 w 3137433"/>
              <a:gd name="connsiteY1" fmla="*/ 178221 h 4867558"/>
              <a:gd name="connsiteX2" fmla="*/ 1994876 w 3137433"/>
              <a:gd name="connsiteY2" fmla="*/ 178219 h 4867558"/>
              <a:gd name="connsiteX3" fmla="*/ 2642619 w 3137433"/>
              <a:gd name="connsiteY3" fmla="*/ 167378 h 4867558"/>
              <a:gd name="connsiteX4" fmla="*/ 2848765 w 3137433"/>
              <a:gd name="connsiteY4" fmla="*/ 924531 h 4867558"/>
              <a:gd name="connsiteX5" fmla="*/ 2851049 w 3137433"/>
              <a:gd name="connsiteY5" fmla="*/ 4867558 h 4867558"/>
              <a:gd name="connsiteX6" fmla="*/ 23838 w 3137433"/>
              <a:gd name="connsiteY6" fmla="*/ 4867558 h 4867558"/>
              <a:gd name="connsiteX7" fmla="*/ 10391 w 3137433"/>
              <a:gd name="connsiteY7" fmla="*/ 550620 h 4867558"/>
              <a:gd name="connsiteX0" fmla="*/ 11337 w 3138379"/>
              <a:gd name="connsiteY0" fmla="*/ 550620 h 4867558"/>
              <a:gd name="connsiteX1" fmla="*/ 1128487 w 3138379"/>
              <a:gd name="connsiteY1" fmla="*/ 178221 h 4867558"/>
              <a:gd name="connsiteX2" fmla="*/ 1995822 w 3138379"/>
              <a:gd name="connsiteY2" fmla="*/ 178219 h 4867558"/>
              <a:gd name="connsiteX3" fmla="*/ 2643565 w 3138379"/>
              <a:gd name="connsiteY3" fmla="*/ 167378 h 4867558"/>
              <a:gd name="connsiteX4" fmla="*/ 2849711 w 3138379"/>
              <a:gd name="connsiteY4" fmla="*/ 924531 h 4867558"/>
              <a:gd name="connsiteX5" fmla="*/ 2851995 w 3138379"/>
              <a:gd name="connsiteY5" fmla="*/ 4867558 h 4867558"/>
              <a:gd name="connsiteX6" fmla="*/ 24784 w 3138379"/>
              <a:gd name="connsiteY6" fmla="*/ 4867558 h 4867558"/>
              <a:gd name="connsiteX7" fmla="*/ 11337 w 3138379"/>
              <a:gd name="connsiteY7" fmla="*/ 550620 h 4867558"/>
              <a:gd name="connsiteX0" fmla="*/ 94273 w 3113738"/>
              <a:gd name="connsiteY0" fmla="*/ 557343 h 4867558"/>
              <a:gd name="connsiteX1" fmla="*/ 1103846 w 3113738"/>
              <a:gd name="connsiteY1" fmla="*/ 178221 h 4867558"/>
              <a:gd name="connsiteX2" fmla="*/ 1971181 w 3113738"/>
              <a:gd name="connsiteY2" fmla="*/ 178219 h 4867558"/>
              <a:gd name="connsiteX3" fmla="*/ 2618924 w 3113738"/>
              <a:gd name="connsiteY3" fmla="*/ 167378 h 4867558"/>
              <a:gd name="connsiteX4" fmla="*/ 2825070 w 3113738"/>
              <a:gd name="connsiteY4" fmla="*/ 924531 h 4867558"/>
              <a:gd name="connsiteX5" fmla="*/ 2827354 w 3113738"/>
              <a:gd name="connsiteY5" fmla="*/ 4867558 h 4867558"/>
              <a:gd name="connsiteX6" fmla="*/ 143 w 3113738"/>
              <a:gd name="connsiteY6" fmla="*/ 4867558 h 4867558"/>
              <a:gd name="connsiteX7" fmla="*/ 94273 w 3113738"/>
              <a:gd name="connsiteY7" fmla="*/ 557343 h 4867558"/>
              <a:gd name="connsiteX0" fmla="*/ 94273 w 3113738"/>
              <a:gd name="connsiteY0" fmla="*/ 557343 h 4867558"/>
              <a:gd name="connsiteX1" fmla="*/ 1103846 w 3113738"/>
              <a:gd name="connsiteY1" fmla="*/ 178221 h 4867558"/>
              <a:gd name="connsiteX2" fmla="*/ 1971181 w 3113738"/>
              <a:gd name="connsiteY2" fmla="*/ 178219 h 4867558"/>
              <a:gd name="connsiteX3" fmla="*/ 2618924 w 3113738"/>
              <a:gd name="connsiteY3" fmla="*/ 167378 h 4867558"/>
              <a:gd name="connsiteX4" fmla="*/ 2825070 w 3113738"/>
              <a:gd name="connsiteY4" fmla="*/ 924531 h 4867558"/>
              <a:gd name="connsiteX5" fmla="*/ 2827354 w 3113738"/>
              <a:gd name="connsiteY5" fmla="*/ 4867558 h 4867558"/>
              <a:gd name="connsiteX6" fmla="*/ 143 w 3113738"/>
              <a:gd name="connsiteY6" fmla="*/ 4867558 h 4867558"/>
              <a:gd name="connsiteX7" fmla="*/ 94273 w 3113738"/>
              <a:gd name="connsiteY7" fmla="*/ 557343 h 4867558"/>
              <a:gd name="connsiteX0" fmla="*/ 189371 w 3208836"/>
              <a:gd name="connsiteY0" fmla="*/ 557343 h 4867558"/>
              <a:gd name="connsiteX1" fmla="*/ 1198944 w 3208836"/>
              <a:gd name="connsiteY1" fmla="*/ 178221 h 4867558"/>
              <a:gd name="connsiteX2" fmla="*/ 2066279 w 3208836"/>
              <a:gd name="connsiteY2" fmla="*/ 178219 h 4867558"/>
              <a:gd name="connsiteX3" fmla="*/ 2714022 w 3208836"/>
              <a:gd name="connsiteY3" fmla="*/ 167378 h 4867558"/>
              <a:gd name="connsiteX4" fmla="*/ 2920168 w 3208836"/>
              <a:gd name="connsiteY4" fmla="*/ 924531 h 4867558"/>
              <a:gd name="connsiteX5" fmla="*/ 2922452 w 3208836"/>
              <a:gd name="connsiteY5" fmla="*/ 4867558 h 4867558"/>
              <a:gd name="connsiteX6" fmla="*/ 95241 w 3208836"/>
              <a:gd name="connsiteY6" fmla="*/ 4867558 h 4867558"/>
              <a:gd name="connsiteX7" fmla="*/ 189371 w 3208836"/>
              <a:gd name="connsiteY7" fmla="*/ 557343 h 4867558"/>
              <a:gd name="connsiteX0" fmla="*/ 344589 w 3364054"/>
              <a:gd name="connsiteY0" fmla="*/ 557343 h 4867558"/>
              <a:gd name="connsiteX1" fmla="*/ 1354162 w 3364054"/>
              <a:gd name="connsiteY1" fmla="*/ 178221 h 4867558"/>
              <a:gd name="connsiteX2" fmla="*/ 2221497 w 3364054"/>
              <a:gd name="connsiteY2" fmla="*/ 178219 h 4867558"/>
              <a:gd name="connsiteX3" fmla="*/ 2869240 w 3364054"/>
              <a:gd name="connsiteY3" fmla="*/ 167378 h 4867558"/>
              <a:gd name="connsiteX4" fmla="*/ 3075386 w 3364054"/>
              <a:gd name="connsiteY4" fmla="*/ 924531 h 4867558"/>
              <a:gd name="connsiteX5" fmla="*/ 3077670 w 3364054"/>
              <a:gd name="connsiteY5" fmla="*/ 4867558 h 4867558"/>
              <a:gd name="connsiteX6" fmla="*/ 250459 w 3364054"/>
              <a:gd name="connsiteY6" fmla="*/ 4867558 h 4867558"/>
              <a:gd name="connsiteX7" fmla="*/ 150649 w 3364054"/>
              <a:gd name="connsiteY7" fmla="*/ 1906166 h 4867558"/>
              <a:gd name="connsiteX8" fmla="*/ 344589 w 3364054"/>
              <a:gd name="connsiteY8" fmla="*/ 557343 h 4867558"/>
              <a:gd name="connsiteX0" fmla="*/ 284689 w 3304154"/>
              <a:gd name="connsiteY0" fmla="*/ 557343 h 4867558"/>
              <a:gd name="connsiteX1" fmla="*/ 1294262 w 3304154"/>
              <a:gd name="connsiteY1" fmla="*/ 178221 h 4867558"/>
              <a:gd name="connsiteX2" fmla="*/ 2161597 w 3304154"/>
              <a:gd name="connsiteY2" fmla="*/ 178219 h 4867558"/>
              <a:gd name="connsiteX3" fmla="*/ 2809340 w 3304154"/>
              <a:gd name="connsiteY3" fmla="*/ 167378 h 4867558"/>
              <a:gd name="connsiteX4" fmla="*/ 3015486 w 3304154"/>
              <a:gd name="connsiteY4" fmla="*/ 924531 h 4867558"/>
              <a:gd name="connsiteX5" fmla="*/ 3017770 w 3304154"/>
              <a:gd name="connsiteY5" fmla="*/ 4867558 h 4867558"/>
              <a:gd name="connsiteX6" fmla="*/ 190559 w 3304154"/>
              <a:gd name="connsiteY6" fmla="*/ 4867558 h 4867558"/>
              <a:gd name="connsiteX7" fmla="*/ 319349 w 3304154"/>
              <a:gd name="connsiteY7" fmla="*/ 1912889 h 4867558"/>
              <a:gd name="connsiteX8" fmla="*/ 284689 w 3304154"/>
              <a:gd name="connsiteY8" fmla="*/ 557343 h 4867558"/>
              <a:gd name="connsiteX0" fmla="*/ 284689 w 3304154"/>
              <a:gd name="connsiteY0" fmla="*/ 557343 h 4867558"/>
              <a:gd name="connsiteX1" fmla="*/ 1294262 w 3304154"/>
              <a:gd name="connsiteY1" fmla="*/ 178221 h 4867558"/>
              <a:gd name="connsiteX2" fmla="*/ 2161597 w 3304154"/>
              <a:gd name="connsiteY2" fmla="*/ 178219 h 4867558"/>
              <a:gd name="connsiteX3" fmla="*/ 2809340 w 3304154"/>
              <a:gd name="connsiteY3" fmla="*/ 167378 h 4867558"/>
              <a:gd name="connsiteX4" fmla="*/ 3015486 w 3304154"/>
              <a:gd name="connsiteY4" fmla="*/ 924531 h 4867558"/>
              <a:gd name="connsiteX5" fmla="*/ 3017770 w 3304154"/>
              <a:gd name="connsiteY5" fmla="*/ 4867558 h 4867558"/>
              <a:gd name="connsiteX6" fmla="*/ 190559 w 3304154"/>
              <a:gd name="connsiteY6" fmla="*/ 4867558 h 4867558"/>
              <a:gd name="connsiteX7" fmla="*/ 319349 w 3304154"/>
              <a:gd name="connsiteY7" fmla="*/ 1912889 h 4867558"/>
              <a:gd name="connsiteX8" fmla="*/ 284689 w 3304154"/>
              <a:gd name="connsiteY8" fmla="*/ 557343 h 4867558"/>
              <a:gd name="connsiteX0" fmla="*/ 324612 w 3344077"/>
              <a:gd name="connsiteY0" fmla="*/ 557343 h 4867558"/>
              <a:gd name="connsiteX1" fmla="*/ 1334185 w 3344077"/>
              <a:gd name="connsiteY1" fmla="*/ 178221 h 4867558"/>
              <a:gd name="connsiteX2" fmla="*/ 2201520 w 3344077"/>
              <a:gd name="connsiteY2" fmla="*/ 178219 h 4867558"/>
              <a:gd name="connsiteX3" fmla="*/ 2849263 w 3344077"/>
              <a:gd name="connsiteY3" fmla="*/ 167378 h 4867558"/>
              <a:gd name="connsiteX4" fmla="*/ 3055409 w 3344077"/>
              <a:gd name="connsiteY4" fmla="*/ 924531 h 4867558"/>
              <a:gd name="connsiteX5" fmla="*/ 3057693 w 3344077"/>
              <a:gd name="connsiteY5" fmla="*/ 4867558 h 4867558"/>
              <a:gd name="connsiteX6" fmla="*/ 230482 w 3344077"/>
              <a:gd name="connsiteY6" fmla="*/ 4867558 h 4867558"/>
              <a:gd name="connsiteX7" fmla="*/ 359272 w 3344077"/>
              <a:gd name="connsiteY7" fmla="*/ 1912889 h 4867558"/>
              <a:gd name="connsiteX8" fmla="*/ 324612 w 3344077"/>
              <a:gd name="connsiteY8" fmla="*/ 557343 h 4867558"/>
              <a:gd name="connsiteX0" fmla="*/ 396359 w 3415824"/>
              <a:gd name="connsiteY0" fmla="*/ 557343 h 4867558"/>
              <a:gd name="connsiteX1" fmla="*/ 1405932 w 3415824"/>
              <a:gd name="connsiteY1" fmla="*/ 178221 h 4867558"/>
              <a:gd name="connsiteX2" fmla="*/ 2273267 w 3415824"/>
              <a:gd name="connsiteY2" fmla="*/ 178219 h 4867558"/>
              <a:gd name="connsiteX3" fmla="*/ 2921010 w 3415824"/>
              <a:gd name="connsiteY3" fmla="*/ 167378 h 4867558"/>
              <a:gd name="connsiteX4" fmla="*/ 3127156 w 3415824"/>
              <a:gd name="connsiteY4" fmla="*/ 924531 h 4867558"/>
              <a:gd name="connsiteX5" fmla="*/ 3129440 w 3415824"/>
              <a:gd name="connsiteY5" fmla="*/ 4867558 h 4867558"/>
              <a:gd name="connsiteX6" fmla="*/ 302229 w 3415824"/>
              <a:gd name="connsiteY6" fmla="*/ 4867558 h 4867558"/>
              <a:gd name="connsiteX7" fmla="*/ 94844 w 3415824"/>
              <a:gd name="connsiteY7" fmla="*/ 3277766 h 4867558"/>
              <a:gd name="connsiteX8" fmla="*/ 431019 w 3415824"/>
              <a:gd name="connsiteY8" fmla="*/ 1912889 h 4867558"/>
              <a:gd name="connsiteX9" fmla="*/ 396359 w 3415824"/>
              <a:gd name="connsiteY9" fmla="*/ 557343 h 4867558"/>
              <a:gd name="connsiteX0" fmla="*/ 294959 w 3314424"/>
              <a:gd name="connsiteY0" fmla="*/ 557343 h 4867558"/>
              <a:gd name="connsiteX1" fmla="*/ 1304532 w 3314424"/>
              <a:gd name="connsiteY1" fmla="*/ 178221 h 4867558"/>
              <a:gd name="connsiteX2" fmla="*/ 2171867 w 3314424"/>
              <a:gd name="connsiteY2" fmla="*/ 178219 h 4867558"/>
              <a:gd name="connsiteX3" fmla="*/ 2819610 w 3314424"/>
              <a:gd name="connsiteY3" fmla="*/ 167378 h 4867558"/>
              <a:gd name="connsiteX4" fmla="*/ 3025756 w 3314424"/>
              <a:gd name="connsiteY4" fmla="*/ 924531 h 4867558"/>
              <a:gd name="connsiteX5" fmla="*/ 3028040 w 3314424"/>
              <a:gd name="connsiteY5" fmla="*/ 4867558 h 4867558"/>
              <a:gd name="connsiteX6" fmla="*/ 200829 w 3314424"/>
              <a:gd name="connsiteY6" fmla="*/ 4867558 h 4867558"/>
              <a:gd name="connsiteX7" fmla="*/ 322897 w 3314424"/>
              <a:gd name="connsiteY7" fmla="*/ 2249066 h 4867558"/>
              <a:gd name="connsiteX8" fmla="*/ 329619 w 3314424"/>
              <a:gd name="connsiteY8" fmla="*/ 1912889 h 4867558"/>
              <a:gd name="connsiteX9" fmla="*/ 294959 w 3314424"/>
              <a:gd name="connsiteY9" fmla="*/ 557343 h 4867558"/>
              <a:gd name="connsiteX0" fmla="*/ 294959 w 3314424"/>
              <a:gd name="connsiteY0" fmla="*/ 557343 h 4867558"/>
              <a:gd name="connsiteX1" fmla="*/ 1304532 w 3314424"/>
              <a:gd name="connsiteY1" fmla="*/ 178221 h 4867558"/>
              <a:gd name="connsiteX2" fmla="*/ 2171867 w 3314424"/>
              <a:gd name="connsiteY2" fmla="*/ 178219 h 4867558"/>
              <a:gd name="connsiteX3" fmla="*/ 2819610 w 3314424"/>
              <a:gd name="connsiteY3" fmla="*/ 167378 h 4867558"/>
              <a:gd name="connsiteX4" fmla="*/ 3025756 w 3314424"/>
              <a:gd name="connsiteY4" fmla="*/ 924531 h 4867558"/>
              <a:gd name="connsiteX5" fmla="*/ 3028040 w 3314424"/>
              <a:gd name="connsiteY5" fmla="*/ 4867558 h 4867558"/>
              <a:gd name="connsiteX6" fmla="*/ 200829 w 3314424"/>
              <a:gd name="connsiteY6" fmla="*/ 4867558 h 4867558"/>
              <a:gd name="connsiteX7" fmla="*/ 322897 w 3314424"/>
              <a:gd name="connsiteY7" fmla="*/ 2249066 h 4867558"/>
              <a:gd name="connsiteX8" fmla="*/ 329619 w 3314424"/>
              <a:gd name="connsiteY8" fmla="*/ 1912889 h 4867558"/>
              <a:gd name="connsiteX9" fmla="*/ 294959 w 3314424"/>
              <a:gd name="connsiteY9" fmla="*/ 557343 h 4867558"/>
              <a:gd name="connsiteX0" fmla="*/ 294959 w 3314424"/>
              <a:gd name="connsiteY0" fmla="*/ 557343 h 4867558"/>
              <a:gd name="connsiteX1" fmla="*/ 1304532 w 3314424"/>
              <a:gd name="connsiteY1" fmla="*/ 178221 h 4867558"/>
              <a:gd name="connsiteX2" fmla="*/ 2171867 w 3314424"/>
              <a:gd name="connsiteY2" fmla="*/ 178219 h 4867558"/>
              <a:gd name="connsiteX3" fmla="*/ 2819610 w 3314424"/>
              <a:gd name="connsiteY3" fmla="*/ 167378 h 4867558"/>
              <a:gd name="connsiteX4" fmla="*/ 3025756 w 3314424"/>
              <a:gd name="connsiteY4" fmla="*/ 924531 h 4867558"/>
              <a:gd name="connsiteX5" fmla="*/ 3028040 w 3314424"/>
              <a:gd name="connsiteY5" fmla="*/ 4867558 h 4867558"/>
              <a:gd name="connsiteX6" fmla="*/ 200829 w 3314424"/>
              <a:gd name="connsiteY6" fmla="*/ 4867558 h 4867558"/>
              <a:gd name="connsiteX7" fmla="*/ 322897 w 3314424"/>
              <a:gd name="connsiteY7" fmla="*/ 2249066 h 4867558"/>
              <a:gd name="connsiteX8" fmla="*/ 329619 w 3314424"/>
              <a:gd name="connsiteY8" fmla="*/ 1912889 h 4867558"/>
              <a:gd name="connsiteX9" fmla="*/ 294959 w 3314424"/>
              <a:gd name="connsiteY9" fmla="*/ 557343 h 4867558"/>
              <a:gd name="connsiteX0" fmla="*/ 293577 w 3313042"/>
              <a:gd name="connsiteY0" fmla="*/ 557343 h 4867558"/>
              <a:gd name="connsiteX1" fmla="*/ 1303150 w 3313042"/>
              <a:gd name="connsiteY1" fmla="*/ 178221 h 4867558"/>
              <a:gd name="connsiteX2" fmla="*/ 2170485 w 3313042"/>
              <a:gd name="connsiteY2" fmla="*/ 178219 h 4867558"/>
              <a:gd name="connsiteX3" fmla="*/ 2818228 w 3313042"/>
              <a:gd name="connsiteY3" fmla="*/ 167378 h 4867558"/>
              <a:gd name="connsiteX4" fmla="*/ 3024374 w 3313042"/>
              <a:gd name="connsiteY4" fmla="*/ 924531 h 4867558"/>
              <a:gd name="connsiteX5" fmla="*/ 3026658 w 3313042"/>
              <a:gd name="connsiteY5" fmla="*/ 4867558 h 4867558"/>
              <a:gd name="connsiteX6" fmla="*/ 199447 w 3313042"/>
              <a:gd name="connsiteY6" fmla="*/ 4867558 h 4867558"/>
              <a:gd name="connsiteX7" fmla="*/ 328238 w 3313042"/>
              <a:gd name="connsiteY7" fmla="*/ 2228896 h 4867558"/>
              <a:gd name="connsiteX8" fmla="*/ 328237 w 3313042"/>
              <a:gd name="connsiteY8" fmla="*/ 1912889 h 4867558"/>
              <a:gd name="connsiteX9" fmla="*/ 293577 w 3313042"/>
              <a:gd name="connsiteY9" fmla="*/ 557343 h 4867558"/>
              <a:gd name="connsiteX0" fmla="*/ 293577 w 3313042"/>
              <a:gd name="connsiteY0" fmla="*/ 557343 h 4867558"/>
              <a:gd name="connsiteX1" fmla="*/ 1303150 w 3313042"/>
              <a:gd name="connsiteY1" fmla="*/ 178221 h 4867558"/>
              <a:gd name="connsiteX2" fmla="*/ 2170485 w 3313042"/>
              <a:gd name="connsiteY2" fmla="*/ 178219 h 4867558"/>
              <a:gd name="connsiteX3" fmla="*/ 2818228 w 3313042"/>
              <a:gd name="connsiteY3" fmla="*/ 167378 h 4867558"/>
              <a:gd name="connsiteX4" fmla="*/ 3024374 w 3313042"/>
              <a:gd name="connsiteY4" fmla="*/ 924531 h 4867558"/>
              <a:gd name="connsiteX5" fmla="*/ 3026658 w 3313042"/>
              <a:gd name="connsiteY5" fmla="*/ 4867558 h 4867558"/>
              <a:gd name="connsiteX6" fmla="*/ 199447 w 3313042"/>
              <a:gd name="connsiteY6" fmla="*/ 4867558 h 4867558"/>
              <a:gd name="connsiteX7" fmla="*/ 328238 w 3313042"/>
              <a:gd name="connsiteY7" fmla="*/ 2228896 h 4867558"/>
              <a:gd name="connsiteX8" fmla="*/ 328237 w 3313042"/>
              <a:gd name="connsiteY8" fmla="*/ 1912889 h 4867558"/>
              <a:gd name="connsiteX9" fmla="*/ 293577 w 3313042"/>
              <a:gd name="connsiteY9" fmla="*/ 557343 h 4867558"/>
              <a:gd name="connsiteX0" fmla="*/ 330785 w 3350250"/>
              <a:gd name="connsiteY0" fmla="*/ 557343 h 4867558"/>
              <a:gd name="connsiteX1" fmla="*/ 1340358 w 3350250"/>
              <a:gd name="connsiteY1" fmla="*/ 178221 h 4867558"/>
              <a:gd name="connsiteX2" fmla="*/ 2207693 w 3350250"/>
              <a:gd name="connsiteY2" fmla="*/ 178219 h 4867558"/>
              <a:gd name="connsiteX3" fmla="*/ 2855436 w 3350250"/>
              <a:gd name="connsiteY3" fmla="*/ 167378 h 4867558"/>
              <a:gd name="connsiteX4" fmla="*/ 3061582 w 3350250"/>
              <a:gd name="connsiteY4" fmla="*/ 924531 h 4867558"/>
              <a:gd name="connsiteX5" fmla="*/ 3063866 w 3350250"/>
              <a:gd name="connsiteY5" fmla="*/ 4867558 h 4867558"/>
              <a:gd name="connsiteX6" fmla="*/ 236655 w 3350250"/>
              <a:gd name="connsiteY6" fmla="*/ 4867558 h 4867558"/>
              <a:gd name="connsiteX7" fmla="*/ 365446 w 3350250"/>
              <a:gd name="connsiteY7" fmla="*/ 2228896 h 4867558"/>
              <a:gd name="connsiteX8" fmla="*/ 365445 w 3350250"/>
              <a:gd name="connsiteY8" fmla="*/ 1912889 h 4867558"/>
              <a:gd name="connsiteX9" fmla="*/ 330785 w 3350250"/>
              <a:gd name="connsiteY9" fmla="*/ 557343 h 4867558"/>
              <a:gd name="connsiteX0" fmla="*/ 418229 w 3437694"/>
              <a:gd name="connsiteY0" fmla="*/ 557343 h 4867558"/>
              <a:gd name="connsiteX1" fmla="*/ 1427802 w 3437694"/>
              <a:gd name="connsiteY1" fmla="*/ 178221 h 4867558"/>
              <a:gd name="connsiteX2" fmla="*/ 2295137 w 3437694"/>
              <a:gd name="connsiteY2" fmla="*/ 178219 h 4867558"/>
              <a:gd name="connsiteX3" fmla="*/ 2942880 w 3437694"/>
              <a:gd name="connsiteY3" fmla="*/ 167378 h 4867558"/>
              <a:gd name="connsiteX4" fmla="*/ 3149026 w 3437694"/>
              <a:gd name="connsiteY4" fmla="*/ 924531 h 4867558"/>
              <a:gd name="connsiteX5" fmla="*/ 3151310 w 3437694"/>
              <a:gd name="connsiteY5" fmla="*/ 4867558 h 4867558"/>
              <a:gd name="connsiteX6" fmla="*/ 324099 w 3437694"/>
              <a:gd name="connsiteY6" fmla="*/ 4867558 h 4867558"/>
              <a:gd name="connsiteX7" fmla="*/ 76373 w 3437694"/>
              <a:gd name="connsiteY7" fmla="*/ 4091314 h 4867558"/>
              <a:gd name="connsiteX8" fmla="*/ 452890 w 3437694"/>
              <a:gd name="connsiteY8" fmla="*/ 2228896 h 4867558"/>
              <a:gd name="connsiteX9" fmla="*/ 452889 w 3437694"/>
              <a:gd name="connsiteY9" fmla="*/ 1912889 h 4867558"/>
              <a:gd name="connsiteX10" fmla="*/ 418229 w 3437694"/>
              <a:gd name="connsiteY10" fmla="*/ 557343 h 4867558"/>
              <a:gd name="connsiteX0" fmla="*/ 424458 w 3443923"/>
              <a:gd name="connsiteY0" fmla="*/ 557343 h 4867558"/>
              <a:gd name="connsiteX1" fmla="*/ 1434031 w 3443923"/>
              <a:gd name="connsiteY1" fmla="*/ 178221 h 4867558"/>
              <a:gd name="connsiteX2" fmla="*/ 2301366 w 3443923"/>
              <a:gd name="connsiteY2" fmla="*/ 178219 h 4867558"/>
              <a:gd name="connsiteX3" fmla="*/ 2949109 w 3443923"/>
              <a:gd name="connsiteY3" fmla="*/ 167378 h 4867558"/>
              <a:gd name="connsiteX4" fmla="*/ 3155255 w 3443923"/>
              <a:gd name="connsiteY4" fmla="*/ 924531 h 4867558"/>
              <a:gd name="connsiteX5" fmla="*/ 3157539 w 3443923"/>
              <a:gd name="connsiteY5" fmla="*/ 4867558 h 4867558"/>
              <a:gd name="connsiteX6" fmla="*/ 330328 w 3443923"/>
              <a:gd name="connsiteY6" fmla="*/ 4867558 h 4867558"/>
              <a:gd name="connsiteX7" fmla="*/ 82602 w 3443923"/>
              <a:gd name="connsiteY7" fmla="*/ 4091314 h 4867558"/>
              <a:gd name="connsiteX8" fmla="*/ 459119 w 3443923"/>
              <a:gd name="connsiteY8" fmla="*/ 2228896 h 4867558"/>
              <a:gd name="connsiteX9" fmla="*/ 459118 w 3443923"/>
              <a:gd name="connsiteY9" fmla="*/ 1912889 h 4867558"/>
              <a:gd name="connsiteX10" fmla="*/ 424458 w 3443923"/>
              <a:gd name="connsiteY10" fmla="*/ 557343 h 4867558"/>
              <a:gd name="connsiteX0" fmla="*/ 306637 w 3326102"/>
              <a:gd name="connsiteY0" fmla="*/ 557343 h 4867558"/>
              <a:gd name="connsiteX1" fmla="*/ 1316210 w 3326102"/>
              <a:gd name="connsiteY1" fmla="*/ 178221 h 4867558"/>
              <a:gd name="connsiteX2" fmla="*/ 2183545 w 3326102"/>
              <a:gd name="connsiteY2" fmla="*/ 178219 h 4867558"/>
              <a:gd name="connsiteX3" fmla="*/ 2831288 w 3326102"/>
              <a:gd name="connsiteY3" fmla="*/ 167378 h 4867558"/>
              <a:gd name="connsiteX4" fmla="*/ 3037434 w 3326102"/>
              <a:gd name="connsiteY4" fmla="*/ 924531 h 4867558"/>
              <a:gd name="connsiteX5" fmla="*/ 3039718 w 3326102"/>
              <a:gd name="connsiteY5" fmla="*/ 4867558 h 4867558"/>
              <a:gd name="connsiteX6" fmla="*/ 212507 w 3326102"/>
              <a:gd name="connsiteY6" fmla="*/ 4867558 h 4867558"/>
              <a:gd name="connsiteX7" fmla="*/ 294234 w 3326102"/>
              <a:gd name="connsiteY7" fmla="*/ 3573602 h 4867558"/>
              <a:gd name="connsiteX8" fmla="*/ 341298 w 3326102"/>
              <a:gd name="connsiteY8" fmla="*/ 2228896 h 4867558"/>
              <a:gd name="connsiteX9" fmla="*/ 341297 w 3326102"/>
              <a:gd name="connsiteY9" fmla="*/ 1912889 h 4867558"/>
              <a:gd name="connsiteX10" fmla="*/ 306637 w 3326102"/>
              <a:gd name="connsiteY10" fmla="*/ 557343 h 4867558"/>
              <a:gd name="connsiteX0" fmla="*/ 306637 w 3326102"/>
              <a:gd name="connsiteY0" fmla="*/ 557343 h 4867558"/>
              <a:gd name="connsiteX1" fmla="*/ 1316210 w 3326102"/>
              <a:gd name="connsiteY1" fmla="*/ 178221 h 4867558"/>
              <a:gd name="connsiteX2" fmla="*/ 2183545 w 3326102"/>
              <a:gd name="connsiteY2" fmla="*/ 178219 h 4867558"/>
              <a:gd name="connsiteX3" fmla="*/ 2831288 w 3326102"/>
              <a:gd name="connsiteY3" fmla="*/ 167378 h 4867558"/>
              <a:gd name="connsiteX4" fmla="*/ 3037434 w 3326102"/>
              <a:gd name="connsiteY4" fmla="*/ 924531 h 4867558"/>
              <a:gd name="connsiteX5" fmla="*/ 3039718 w 3326102"/>
              <a:gd name="connsiteY5" fmla="*/ 4867558 h 4867558"/>
              <a:gd name="connsiteX6" fmla="*/ 212507 w 3326102"/>
              <a:gd name="connsiteY6" fmla="*/ 4867558 h 4867558"/>
              <a:gd name="connsiteX7" fmla="*/ 294234 w 3326102"/>
              <a:gd name="connsiteY7" fmla="*/ 3573602 h 4867558"/>
              <a:gd name="connsiteX8" fmla="*/ 341298 w 3326102"/>
              <a:gd name="connsiteY8" fmla="*/ 2228896 h 4867558"/>
              <a:gd name="connsiteX9" fmla="*/ 341297 w 3326102"/>
              <a:gd name="connsiteY9" fmla="*/ 1912889 h 4867558"/>
              <a:gd name="connsiteX10" fmla="*/ 306637 w 3326102"/>
              <a:gd name="connsiteY10" fmla="*/ 557343 h 4867558"/>
              <a:gd name="connsiteX0" fmla="*/ 361246 w 3380711"/>
              <a:gd name="connsiteY0" fmla="*/ 557343 h 4867558"/>
              <a:gd name="connsiteX1" fmla="*/ 1370819 w 3380711"/>
              <a:gd name="connsiteY1" fmla="*/ 178221 h 4867558"/>
              <a:gd name="connsiteX2" fmla="*/ 2238154 w 3380711"/>
              <a:gd name="connsiteY2" fmla="*/ 178219 h 4867558"/>
              <a:gd name="connsiteX3" fmla="*/ 2885897 w 3380711"/>
              <a:gd name="connsiteY3" fmla="*/ 167378 h 4867558"/>
              <a:gd name="connsiteX4" fmla="*/ 3092043 w 3380711"/>
              <a:gd name="connsiteY4" fmla="*/ 924531 h 4867558"/>
              <a:gd name="connsiteX5" fmla="*/ 3094327 w 3380711"/>
              <a:gd name="connsiteY5" fmla="*/ 4867558 h 4867558"/>
              <a:gd name="connsiteX6" fmla="*/ 267116 w 3380711"/>
              <a:gd name="connsiteY6" fmla="*/ 4867558 h 4867558"/>
              <a:gd name="connsiteX7" fmla="*/ 348843 w 3380711"/>
              <a:gd name="connsiteY7" fmla="*/ 3573602 h 4867558"/>
              <a:gd name="connsiteX8" fmla="*/ 395907 w 3380711"/>
              <a:gd name="connsiteY8" fmla="*/ 2228896 h 4867558"/>
              <a:gd name="connsiteX9" fmla="*/ 395906 w 3380711"/>
              <a:gd name="connsiteY9" fmla="*/ 1912889 h 4867558"/>
              <a:gd name="connsiteX10" fmla="*/ 361246 w 3380711"/>
              <a:gd name="connsiteY10" fmla="*/ 557343 h 4867558"/>
              <a:gd name="connsiteX0" fmla="*/ 188894 w 3208359"/>
              <a:gd name="connsiteY0" fmla="*/ 557343 h 4867558"/>
              <a:gd name="connsiteX1" fmla="*/ 1198467 w 3208359"/>
              <a:gd name="connsiteY1" fmla="*/ 178221 h 4867558"/>
              <a:gd name="connsiteX2" fmla="*/ 2065802 w 3208359"/>
              <a:gd name="connsiteY2" fmla="*/ 178219 h 4867558"/>
              <a:gd name="connsiteX3" fmla="*/ 2713545 w 3208359"/>
              <a:gd name="connsiteY3" fmla="*/ 167378 h 4867558"/>
              <a:gd name="connsiteX4" fmla="*/ 2919691 w 3208359"/>
              <a:gd name="connsiteY4" fmla="*/ 924531 h 4867558"/>
              <a:gd name="connsiteX5" fmla="*/ 2921975 w 3208359"/>
              <a:gd name="connsiteY5" fmla="*/ 4867558 h 4867558"/>
              <a:gd name="connsiteX6" fmla="*/ 558688 w 3208359"/>
              <a:gd name="connsiteY6" fmla="*/ 4867558 h 4867558"/>
              <a:gd name="connsiteX7" fmla="*/ 176491 w 3208359"/>
              <a:gd name="connsiteY7" fmla="*/ 3573602 h 4867558"/>
              <a:gd name="connsiteX8" fmla="*/ 223555 w 3208359"/>
              <a:gd name="connsiteY8" fmla="*/ 2228896 h 4867558"/>
              <a:gd name="connsiteX9" fmla="*/ 223554 w 3208359"/>
              <a:gd name="connsiteY9" fmla="*/ 1912889 h 4867558"/>
              <a:gd name="connsiteX10" fmla="*/ 188894 w 3208359"/>
              <a:gd name="connsiteY10" fmla="*/ 557343 h 4867558"/>
              <a:gd name="connsiteX0" fmla="*/ 188894 w 3208359"/>
              <a:gd name="connsiteY0" fmla="*/ 557343 h 4878862"/>
              <a:gd name="connsiteX1" fmla="*/ 1198467 w 3208359"/>
              <a:gd name="connsiteY1" fmla="*/ 178221 h 4878862"/>
              <a:gd name="connsiteX2" fmla="*/ 2065802 w 3208359"/>
              <a:gd name="connsiteY2" fmla="*/ 178219 h 4878862"/>
              <a:gd name="connsiteX3" fmla="*/ 2713545 w 3208359"/>
              <a:gd name="connsiteY3" fmla="*/ 167378 h 4878862"/>
              <a:gd name="connsiteX4" fmla="*/ 2919691 w 3208359"/>
              <a:gd name="connsiteY4" fmla="*/ 924531 h 4878862"/>
              <a:gd name="connsiteX5" fmla="*/ 2921975 w 3208359"/>
              <a:gd name="connsiteY5" fmla="*/ 4867558 h 4878862"/>
              <a:gd name="connsiteX6" fmla="*/ 558688 w 3208359"/>
              <a:gd name="connsiteY6" fmla="*/ 4867558 h 4878862"/>
              <a:gd name="connsiteX7" fmla="*/ 176491 w 3208359"/>
              <a:gd name="connsiteY7" fmla="*/ 3573602 h 4878862"/>
              <a:gd name="connsiteX8" fmla="*/ 223555 w 3208359"/>
              <a:gd name="connsiteY8" fmla="*/ 2228896 h 4878862"/>
              <a:gd name="connsiteX9" fmla="*/ 223554 w 3208359"/>
              <a:gd name="connsiteY9" fmla="*/ 1912889 h 4878862"/>
              <a:gd name="connsiteX10" fmla="*/ 188894 w 3208359"/>
              <a:gd name="connsiteY10" fmla="*/ 557343 h 4878862"/>
              <a:gd name="connsiteX0" fmla="*/ 188894 w 3208359"/>
              <a:gd name="connsiteY0" fmla="*/ 557343 h 5106617"/>
              <a:gd name="connsiteX1" fmla="*/ 1198467 w 3208359"/>
              <a:gd name="connsiteY1" fmla="*/ 178221 h 5106617"/>
              <a:gd name="connsiteX2" fmla="*/ 2065802 w 3208359"/>
              <a:gd name="connsiteY2" fmla="*/ 178219 h 5106617"/>
              <a:gd name="connsiteX3" fmla="*/ 2713545 w 3208359"/>
              <a:gd name="connsiteY3" fmla="*/ 167378 h 5106617"/>
              <a:gd name="connsiteX4" fmla="*/ 2919691 w 3208359"/>
              <a:gd name="connsiteY4" fmla="*/ 924531 h 5106617"/>
              <a:gd name="connsiteX5" fmla="*/ 2921975 w 3208359"/>
              <a:gd name="connsiteY5" fmla="*/ 4867558 h 5106617"/>
              <a:gd name="connsiteX6" fmla="*/ 558688 w 3208359"/>
              <a:gd name="connsiteY6" fmla="*/ 4867558 h 5106617"/>
              <a:gd name="connsiteX7" fmla="*/ 176491 w 3208359"/>
              <a:gd name="connsiteY7" fmla="*/ 3573602 h 5106617"/>
              <a:gd name="connsiteX8" fmla="*/ 223555 w 3208359"/>
              <a:gd name="connsiteY8" fmla="*/ 2228896 h 5106617"/>
              <a:gd name="connsiteX9" fmla="*/ 223554 w 3208359"/>
              <a:gd name="connsiteY9" fmla="*/ 1912889 h 5106617"/>
              <a:gd name="connsiteX10" fmla="*/ 188894 w 3208359"/>
              <a:gd name="connsiteY10" fmla="*/ 557343 h 5106617"/>
              <a:gd name="connsiteX0" fmla="*/ 188894 w 3208359"/>
              <a:gd name="connsiteY0" fmla="*/ 557343 h 5241915"/>
              <a:gd name="connsiteX1" fmla="*/ 1198467 w 3208359"/>
              <a:gd name="connsiteY1" fmla="*/ 178221 h 5241915"/>
              <a:gd name="connsiteX2" fmla="*/ 2065802 w 3208359"/>
              <a:gd name="connsiteY2" fmla="*/ 178219 h 5241915"/>
              <a:gd name="connsiteX3" fmla="*/ 2713545 w 3208359"/>
              <a:gd name="connsiteY3" fmla="*/ 167378 h 5241915"/>
              <a:gd name="connsiteX4" fmla="*/ 2919691 w 3208359"/>
              <a:gd name="connsiteY4" fmla="*/ 924531 h 5241915"/>
              <a:gd name="connsiteX5" fmla="*/ 2921975 w 3208359"/>
              <a:gd name="connsiteY5" fmla="*/ 4867558 h 5241915"/>
              <a:gd name="connsiteX6" fmla="*/ 1258980 w 3208359"/>
              <a:gd name="connsiteY6" fmla="*/ 5079672 h 5241915"/>
              <a:gd name="connsiteX7" fmla="*/ 558688 w 3208359"/>
              <a:gd name="connsiteY7" fmla="*/ 4867558 h 5241915"/>
              <a:gd name="connsiteX8" fmla="*/ 176491 w 3208359"/>
              <a:gd name="connsiteY8" fmla="*/ 3573602 h 5241915"/>
              <a:gd name="connsiteX9" fmla="*/ 223555 w 3208359"/>
              <a:gd name="connsiteY9" fmla="*/ 2228896 h 5241915"/>
              <a:gd name="connsiteX10" fmla="*/ 223554 w 3208359"/>
              <a:gd name="connsiteY10" fmla="*/ 1912889 h 5241915"/>
              <a:gd name="connsiteX11" fmla="*/ 188894 w 3208359"/>
              <a:gd name="connsiteY11" fmla="*/ 557343 h 5241915"/>
              <a:gd name="connsiteX0" fmla="*/ 188894 w 3208359"/>
              <a:gd name="connsiteY0" fmla="*/ 557343 h 5241915"/>
              <a:gd name="connsiteX1" fmla="*/ 1198467 w 3208359"/>
              <a:gd name="connsiteY1" fmla="*/ 178221 h 5241915"/>
              <a:gd name="connsiteX2" fmla="*/ 2065802 w 3208359"/>
              <a:gd name="connsiteY2" fmla="*/ 178219 h 5241915"/>
              <a:gd name="connsiteX3" fmla="*/ 2713545 w 3208359"/>
              <a:gd name="connsiteY3" fmla="*/ 167378 h 5241915"/>
              <a:gd name="connsiteX4" fmla="*/ 2919691 w 3208359"/>
              <a:gd name="connsiteY4" fmla="*/ 924531 h 5241915"/>
              <a:gd name="connsiteX5" fmla="*/ 2921975 w 3208359"/>
              <a:gd name="connsiteY5" fmla="*/ 4867558 h 5241915"/>
              <a:gd name="connsiteX6" fmla="*/ 1258980 w 3208359"/>
              <a:gd name="connsiteY6" fmla="*/ 5079672 h 5241915"/>
              <a:gd name="connsiteX7" fmla="*/ 558688 w 3208359"/>
              <a:gd name="connsiteY7" fmla="*/ 4867558 h 5241915"/>
              <a:gd name="connsiteX8" fmla="*/ 176491 w 3208359"/>
              <a:gd name="connsiteY8" fmla="*/ 3573602 h 5241915"/>
              <a:gd name="connsiteX9" fmla="*/ 223555 w 3208359"/>
              <a:gd name="connsiteY9" fmla="*/ 2228896 h 5241915"/>
              <a:gd name="connsiteX10" fmla="*/ 223554 w 3208359"/>
              <a:gd name="connsiteY10" fmla="*/ 1912889 h 5241915"/>
              <a:gd name="connsiteX11" fmla="*/ 188894 w 3208359"/>
              <a:gd name="connsiteY11" fmla="*/ 557343 h 5241915"/>
              <a:gd name="connsiteX0" fmla="*/ 188894 w 3208359"/>
              <a:gd name="connsiteY0" fmla="*/ 557343 h 5321666"/>
              <a:gd name="connsiteX1" fmla="*/ 1198467 w 3208359"/>
              <a:gd name="connsiteY1" fmla="*/ 178221 h 5321666"/>
              <a:gd name="connsiteX2" fmla="*/ 2065802 w 3208359"/>
              <a:gd name="connsiteY2" fmla="*/ 178219 h 5321666"/>
              <a:gd name="connsiteX3" fmla="*/ 2713545 w 3208359"/>
              <a:gd name="connsiteY3" fmla="*/ 167378 h 5321666"/>
              <a:gd name="connsiteX4" fmla="*/ 2919691 w 3208359"/>
              <a:gd name="connsiteY4" fmla="*/ 924531 h 5321666"/>
              <a:gd name="connsiteX5" fmla="*/ 2921975 w 3208359"/>
              <a:gd name="connsiteY5" fmla="*/ 4867558 h 5321666"/>
              <a:gd name="connsiteX6" fmla="*/ 1258980 w 3208359"/>
              <a:gd name="connsiteY6" fmla="*/ 5079672 h 5321666"/>
              <a:gd name="connsiteX7" fmla="*/ 558688 w 3208359"/>
              <a:gd name="connsiteY7" fmla="*/ 4867558 h 5321666"/>
              <a:gd name="connsiteX8" fmla="*/ 176491 w 3208359"/>
              <a:gd name="connsiteY8" fmla="*/ 3573602 h 5321666"/>
              <a:gd name="connsiteX9" fmla="*/ 223555 w 3208359"/>
              <a:gd name="connsiteY9" fmla="*/ 2228896 h 5321666"/>
              <a:gd name="connsiteX10" fmla="*/ 223554 w 3208359"/>
              <a:gd name="connsiteY10" fmla="*/ 1912889 h 5321666"/>
              <a:gd name="connsiteX11" fmla="*/ 188894 w 3208359"/>
              <a:gd name="connsiteY11" fmla="*/ 557343 h 5321666"/>
              <a:gd name="connsiteX0" fmla="*/ 188894 w 3208359"/>
              <a:gd name="connsiteY0" fmla="*/ 557343 h 5250225"/>
              <a:gd name="connsiteX1" fmla="*/ 1198467 w 3208359"/>
              <a:gd name="connsiteY1" fmla="*/ 178221 h 5250225"/>
              <a:gd name="connsiteX2" fmla="*/ 2065802 w 3208359"/>
              <a:gd name="connsiteY2" fmla="*/ 178219 h 5250225"/>
              <a:gd name="connsiteX3" fmla="*/ 2713545 w 3208359"/>
              <a:gd name="connsiteY3" fmla="*/ 167378 h 5250225"/>
              <a:gd name="connsiteX4" fmla="*/ 2919691 w 3208359"/>
              <a:gd name="connsiteY4" fmla="*/ 924531 h 5250225"/>
              <a:gd name="connsiteX5" fmla="*/ 2921975 w 3208359"/>
              <a:gd name="connsiteY5" fmla="*/ 4867558 h 5250225"/>
              <a:gd name="connsiteX6" fmla="*/ 1258980 w 3208359"/>
              <a:gd name="connsiteY6" fmla="*/ 4911584 h 5250225"/>
              <a:gd name="connsiteX7" fmla="*/ 558688 w 3208359"/>
              <a:gd name="connsiteY7" fmla="*/ 4867558 h 5250225"/>
              <a:gd name="connsiteX8" fmla="*/ 176491 w 3208359"/>
              <a:gd name="connsiteY8" fmla="*/ 3573602 h 5250225"/>
              <a:gd name="connsiteX9" fmla="*/ 223555 w 3208359"/>
              <a:gd name="connsiteY9" fmla="*/ 2228896 h 5250225"/>
              <a:gd name="connsiteX10" fmla="*/ 223554 w 3208359"/>
              <a:gd name="connsiteY10" fmla="*/ 1912889 h 5250225"/>
              <a:gd name="connsiteX11" fmla="*/ 188894 w 3208359"/>
              <a:gd name="connsiteY11" fmla="*/ 557343 h 5250225"/>
              <a:gd name="connsiteX0" fmla="*/ 188894 w 3269040"/>
              <a:gd name="connsiteY0" fmla="*/ 557343 h 5070266"/>
              <a:gd name="connsiteX1" fmla="*/ 1198467 w 3269040"/>
              <a:gd name="connsiteY1" fmla="*/ 178221 h 5070266"/>
              <a:gd name="connsiteX2" fmla="*/ 2065802 w 3269040"/>
              <a:gd name="connsiteY2" fmla="*/ 178219 h 5070266"/>
              <a:gd name="connsiteX3" fmla="*/ 2713545 w 3269040"/>
              <a:gd name="connsiteY3" fmla="*/ 167378 h 5070266"/>
              <a:gd name="connsiteX4" fmla="*/ 2919691 w 3269040"/>
              <a:gd name="connsiteY4" fmla="*/ 924531 h 5070266"/>
              <a:gd name="connsiteX5" fmla="*/ 3016105 w 3269040"/>
              <a:gd name="connsiteY5" fmla="*/ 1976440 h 5070266"/>
              <a:gd name="connsiteX6" fmla="*/ 1258980 w 3269040"/>
              <a:gd name="connsiteY6" fmla="*/ 4911584 h 5070266"/>
              <a:gd name="connsiteX7" fmla="*/ 558688 w 3269040"/>
              <a:gd name="connsiteY7" fmla="*/ 4867558 h 5070266"/>
              <a:gd name="connsiteX8" fmla="*/ 176491 w 3269040"/>
              <a:gd name="connsiteY8" fmla="*/ 3573602 h 5070266"/>
              <a:gd name="connsiteX9" fmla="*/ 223555 w 3269040"/>
              <a:gd name="connsiteY9" fmla="*/ 2228896 h 5070266"/>
              <a:gd name="connsiteX10" fmla="*/ 223554 w 3269040"/>
              <a:gd name="connsiteY10" fmla="*/ 1912889 h 5070266"/>
              <a:gd name="connsiteX11" fmla="*/ 188894 w 3269040"/>
              <a:gd name="connsiteY11" fmla="*/ 557343 h 5070266"/>
              <a:gd name="connsiteX0" fmla="*/ 188894 w 3161102"/>
              <a:gd name="connsiteY0" fmla="*/ 557343 h 5070266"/>
              <a:gd name="connsiteX1" fmla="*/ 1198467 w 3161102"/>
              <a:gd name="connsiteY1" fmla="*/ 178221 h 5070266"/>
              <a:gd name="connsiteX2" fmla="*/ 2065802 w 3161102"/>
              <a:gd name="connsiteY2" fmla="*/ 178219 h 5070266"/>
              <a:gd name="connsiteX3" fmla="*/ 2713545 w 3161102"/>
              <a:gd name="connsiteY3" fmla="*/ 167378 h 5070266"/>
              <a:gd name="connsiteX4" fmla="*/ 2919691 w 3161102"/>
              <a:gd name="connsiteY4" fmla="*/ 924531 h 5070266"/>
              <a:gd name="connsiteX5" fmla="*/ 3016105 w 3161102"/>
              <a:gd name="connsiteY5" fmla="*/ 1976440 h 5070266"/>
              <a:gd name="connsiteX6" fmla="*/ 1258980 w 3161102"/>
              <a:gd name="connsiteY6" fmla="*/ 4911584 h 5070266"/>
              <a:gd name="connsiteX7" fmla="*/ 558688 w 3161102"/>
              <a:gd name="connsiteY7" fmla="*/ 4867558 h 5070266"/>
              <a:gd name="connsiteX8" fmla="*/ 176491 w 3161102"/>
              <a:gd name="connsiteY8" fmla="*/ 3573602 h 5070266"/>
              <a:gd name="connsiteX9" fmla="*/ 223555 w 3161102"/>
              <a:gd name="connsiteY9" fmla="*/ 2228896 h 5070266"/>
              <a:gd name="connsiteX10" fmla="*/ 223554 w 3161102"/>
              <a:gd name="connsiteY10" fmla="*/ 1912889 h 5070266"/>
              <a:gd name="connsiteX11" fmla="*/ 188894 w 3161102"/>
              <a:gd name="connsiteY11" fmla="*/ 557343 h 5070266"/>
              <a:gd name="connsiteX0" fmla="*/ 188894 w 3161102"/>
              <a:gd name="connsiteY0" fmla="*/ 557343 h 5070266"/>
              <a:gd name="connsiteX1" fmla="*/ 1198467 w 3161102"/>
              <a:gd name="connsiteY1" fmla="*/ 178221 h 5070266"/>
              <a:gd name="connsiteX2" fmla="*/ 2065802 w 3161102"/>
              <a:gd name="connsiteY2" fmla="*/ 178219 h 5070266"/>
              <a:gd name="connsiteX3" fmla="*/ 2713545 w 3161102"/>
              <a:gd name="connsiteY3" fmla="*/ 167378 h 5070266"/>
              <a:gd name="connsiteX4" fmla="*/ 2919691 w 3161102"/>
              <a:gd name="connsiteY4" fmla="*/ 924531 h 5070266"/>
              <a:gd name="connsiteX5" fmla="*/ 3016105 w 3161102"/>
              <a:gd name="connsiteY5" fmla="*/ 1976440 h 5070266"/>
              <a:gd name="connsiteX6" fmla="*/ 1258980 w 3161102"/>
              <a:gd name="connsiteY6" fmla="*/ 4911584 h 5070266"/>
              <a:gd name="connsiteX7" fmla="*/ 558688 w 3161102"/>
              <a:gd name="connsiteY7" fmla="*/ 4867558 h 5070266"/>
              <a:gd name="connsiteX8" fmla="*/ 176491 w 3161102"/>
              <a:gd name="connsiteY8" fmla="*/ 3573602 h 5070266"/>
              <a:gd name="connsiteX9" fmla="*/ 223555 w 3161102"/>
              <a:gd name="connsiteY9" fmla="*/ 2228896 h 5070266"/>
              <a:gd name="connsiteX10" fmla="*/ 223554 w 3161102"/>
              <a:gd name="connsiteY10" fmla="*/ 1912889 h 5070266"/>
              <a:gd name="connsiteX11" fmla="*/ 188894 w 3161102"/>
              <a:gd name="connsiteY11" fmla="*/ 557343 h 5070266"/>
              <a:gd name="connsiteX0" fmla="*/ 188894 w 3161102"/>
              <a:gd name="connsiteY0" fmla="*/ 557343 h 5070266"/>
              <a:gd name="connsiteX1" fmla="*/ 1198467 w 3161102"/>
              <a:gd name="connsiteY1" fmla="*/ 178221 h 5070266"/>
              <a:gd name="connsiteX2" fmla="*/ 2065802 w 3161102"/>
              <a:gd name="connsiteY2" fmla="*/ 178219 h 5070266"/>
              <a:gd name="connsiteX3" fmla="*/ 2713545 w 3161102"/>
              <a:gd name="connsiteY3" fmla="*/ 167378 h 5070266"/>
              <a:gd name="connsiteX4" fmla="*/ 2919691 w 3161102"/>
              <a:gd name="connsiteY4" fmla="*/ 924531 h 5070266"/>
              <a:gd name="connsiteX5" fmla="*/ 3016105 w 3161102"/>
              <a:gd name="connsiteY5" fmla="*/ 1976440 h 5070266"/>
              <a:gd name="connsiteX6" fmla="*/ 2401979 w 3161102"/>
              <a:gd name="connsiteY6" fmla="*/ 3378619 h 5070266"/>
              <a:gd name="connsiteX7" fmla="*/ 1258980 w 3161102"/>
              <a:gd name="connsiteY7" fmla="*/ 4911584 h 5070266"/>
              <a:gd name="connsiteX8" fmla="*/ 558688 w 3161102"/>
              <a:gd name="connsiteY8" fmla="*/ 4867558 h 5070266"/>
              <a:gd name="connsiteX9" fmla="*/ 176491 w 3161102"/>
              <a:gd name="connsiteY9" fmla="*/ 3573602 h 5070266"/>
              <a:gd name="connsiteX10" fmla="*/ 223555 w 3161102"/>
              <a:gd name="connsiteY10" fmla="*/ 2228896 h 5070266"/>
              <a:gd name="connsiteX11" fmla="*/ 223554 w 3161102"/>
              <a:gd name="connsiteY11" fmla="*/ 1912889 h 5070266"/>
              <a:gd name="connsiteX12" fmla="*/ 188894 w 3161102"/>
              <a:gd name="connsiteY12" fmla="*/ 557343 h 5070266"/>
              <a:gd name="connsiteX0" fmla="*/ 188894 w 3161102"/>
              <a:gd name="connsiteY0" fmla="*/ 557343 h 5070266"/>
              <a:gd name="connsiteX1" fmla="*/ 1198467 w 3161102"/>
              <a:gd name="connsiteY1" fmla="*/ 178221 h 5070266"/>
              <a:gd name="connsiteX2" fmla="*/ 2065802 w 3161102"/>
              <a:gd name="connsiteY2" fmla="*/ 178219 h 5070266"/>
              <a:gd name="connsiteX3" fmla="*/ 2713545 w 3161102"/>
              <a:gd name="connsiteY3" fmla="*/ 167378 h 5070266"/>
              <a:gd name="connsiteX4" fmla="*/ 2919691 w 3161102"/>
              <a:gd name="connsiteY4" fmla="*/ 924531 h 5070266"/>
              <a:gd name="connsiteX5" fmla="*/ 3016105 w 3161102"/>
              <a:gd name="connsiteY5" fmla="*/ 1976440 h 5070266"/>
              <a:gd name="connsiteX6" fmla="*/ 2886073 w 3161102"/>
              <a:gd name="connsiteY6" fmla="*/ 3385343 h 5070266"/>
              <a:gd name="connsiteX7" fmla="*/ 1258980 w 3161102"/>
              <a:gd name="connsiteY7" fmla="*/ 4911584 h 5070266"/>
              <a:gd name="connsiteX8" fmla="*/ 558688 w 3161102"/>
              <a:gd name="connsiteY8" fmla="*/ 4867558 h 5070266"/>
              <a:gd name="connsiteX9" fmla="*/ 176491 w 3161102"/>
              <a:gd name="connsiteY9" fmla="*/ 3573602 h 5070266"/>
              <a:gd name="connsiteX10" fmla="*/ 223555 w 3161102"/>
              <a:gd name="connsiteY10" fmla="*/ 2228896 h 5070266"/>
              <a:gd name="connsiteX11" fmla="*/ 223554 w 3161102"/>
              <a:gd name="connsiteY11" fmla="*/ 1912889 h 5070266"/>
              <a:gd name="connsiteX12" fmla="*/ 188894 w 3161102"/>
              <a:gd name="connsiteY12" fmla="*/ 557343 h 5070266"/>
              <a:gd name="connsiteX0" fmla="*/ 188894 w 3161102"/>
              <a:gd name="connsiteY0" fmla="*/ 557343 h 5070266"/>
              <a:gd name="connsiteX1" fmla="*/ 1198467 w 3161102"/>
              <a:gd name="connsiteY1" fmla="*/ 178221 h 5070266"/>
              <a:gd name="connsiteX2" fmla="*/ 2065802 w 3161102"/>
              <a:gd name="connsiteY2" fmla="*/ 178219 h 5070266"/>
              <a:gd name="connsiteX3" fmla="*/ 2713545 w 3161102"/>
              <a:gd name="connsiteY3" fmla="*/ 167378 h 5070266"/>
              <a:gd name="connsiteX4" fmla="*/ 2919691 w 3161102"/>
              <a:gd name="connsiteY4" fmla="*/ 924531 h 5070266"/>
              <a:gd name="connsiteX5" fmla="*/ 3016105 w 3161102"/>
              <a:gd name="connsiteY5" fmla="*/ 1976440 h 5070266"/>
              <a:gd name="connsiteX6" fmla="*/ 2886073 w 3161102"/>
              <a:gd name="connsiteY6" fmla="*/ 3385343 h 5070266"/>
              <a:gd name="connsiteX7" fmla="*/ 1258980 w 3161102"/>
              <a:gd name="connsiteY7" fmla="*/ 4911584 h 5070266"/>
              <a:gd name="connsiteX8" fmla="*/ 558688 w 3161102"/>
              <a:gd name="connsiteY8" fmla="*/ 4867558 h 5070266"/>
              <a:gd name="connsiteX9" fmla="*/ 176491 w 3161102"/>
              <a:gd name="connsiteY9" fmla="*/ 3573602 h 5070266"/>
              <a:gd name="connsiteX10" fmla="*/ 223555 w 3161102"/>
              <a:gd name="connsiteY10" fmla="*/ 2228896 h 5070266"/>
              <a:gd name="connsiteX11" fmla="*/ 223554 w 3161102"/>
              <a:gd name="connsiteY11" fmla="*/ 1912889 h 5070266"/>
              <a:gd name="connsiteX12" fmla="*/ 188894 w 3161102"/>
              <a:gd name="connsiteY12" fmla="*/ 557343 h 5070266"/>
              <a:gd name="connsiteX0" fmla="*/ 188894 w 3161102"/>
              <a:gd name="connsiteY0" fmla="*/ 557343 h 5070266"/>
              <a:gd name="connsiteX1" fmla="*/ 1198467 w 3161102"/>
              <a:gd name="connsiteY1" fmla="*/ 178221 h 5070266"/>
              <a:gd name="connsiteX2" fmla="*/ 2065802 w 3161102"/>
              <a:gd name="connsiteY2" fmla="*/ 178219 h 5070266"/>
              <a:gd name="connsiteX3" fmla="*/ 2713545 w 3161102"/>
              <a:gd name="connsiteY3" fmla="*/ 167378 h 5070266"/>
              <a:gd name="connsiteX4" fmla="*/ 2919691 w 3161102"/>
              <a:gd name="connsiteY4" fmla="*/ 924531 h 5070266"/>
              <a:gd name="connsiteX5" fmla="*/ 3016105 w 3161102"/>
              <a:gd name="connsiteY5" fmla="*/ 1976440 h 5070266"/>
              <a:gd name="connsiteX6" fmla="*/ 2886073 w 3161102"/>
              <a:gd name="connsiteY6" fmla="*/ 3385343 h 5070266"/>
              <a:gd name="connsiteX7" fmla="*/ 1258980 w 3161102"/>
              <a:gd name="connsiteY7" fmla="*/ 4911584 h 5070266"/>
              <a:gd name="connsiteX8" fmla="*/ 558688 w 3161102"/>
              <a:gd name="connsiteY8" fmla="*/ 4867558 h 5070266"/>
              <a:gd name="connsiteX9" fmla="*/ 176491 w 3161102"/>
              <a:gd name="connsiteY9" fmla="*/ 3573602 h 5070266"/>
              <a:gd name="connsiteX10" fmla="*/ 223555 w 3161102"/>
              <a:gd name="connsiteY10" fmla="*/ 2228896 h 5070266"/>
              <a:gd name="connsiteX11" fmla="*/ 223554 w 3161102"/>
              <a:gd name="connsiteY11" fmla="*/ 1912889 h 5070266"/>
              <a:gd name="connsiteX12" fmla="*/ 188894 w 3161102"/>
              <a:gd name="connsiteY12" fmla="*/ 557343 h 5070266"/>
              <a:gd name="connsiteX0" fmla="*/ 188894 w 3205478"/>
              <a:gd name="connsiteY0" fmla="*/ 557343 h 5070266"/>
              <a:gd name="connsiteX1" fmla="*/ 1198467 w 3205478"/>
              <a:gd name="connsiteY1" fmla="*/ 178221 h 5070266"/>
              <a:gd name="connsiteX2" fmla="*/ 2065802 w 3205478"/>
              <a:gd name="connsiteY2" fmla="*/ 178219 h 5070266"/>
              <a:gd name="connsiteX3" fmla="*/ 2713545 w 3205478"/>
              <a:gd name="connsiteY3" fmla="*/ 167378 h 5070266"/>
              <a:gd name="connsiteX4" fmla="*/ 2919691 w 3205478"/>
              <a:gd name="connsiteY4" fmla="*/ 924531 h 5070266"/>
              <a:gd name="connsiteX5" fmla="*/ 3016105 w 3205478"/>
              <a:gd name="connsiteY5" fmla="*/ 1976440 h 5070266"/>
              <a:gd name="connsiteX6" fmla="*/ 2886073 w 3205478"/>
              <a:gd name="connsiteY6" fmla="*/ 3385343 h 5070266"/>
              <a:gd name="connsiteX7" fmla="*/ 1258980 w 3205478"/>
              <a:gd name="connsiteY7" fmla="*/ 4911584 h 5070266"/>
              <a:gd name="connsiteX8" fmla="*/ 558688 w 3205478"/>
              <a:gd name="connsiteY8" fmla="*/ 4867558 h 5070266"/>
              <a:gd name="connsiteX9" fmla="*/ 176491 w 3205478"/>
              <a:gd name="connsiteY9" fmla="*/ 3573602 h 5070266"/>
              <a:gd name="connsiteX10" fmla="*/ 223555 w 3205478"/>
              <a:gd name="connsiteY10" fmla="*/ 2228896 h 5070266"/>
              <a:gd name="connsiteX11" fmla="*/ 223554 w 3205478"/>
              <a:gd name="connsiteY11" fmla="*/ 1912889 h 5070266"/>
              <a:gd name="connsiteX12" fmla="*/ 188894 w 3205478"/>
              <a:gd name="connsiteY12" fmla="*/ 557343 h 5070266"/>
              <a:gd name="connsiteX0" fmla="*/ 188894 w 3161102"/>
              <a:gd name="connsiteY0" fmla="*/ 557343 h 5070266"/>
              <a:gd name="connsiteX1" fmla="*/ 1198467 w 3161102"/>
              <a:gd name="connsiteY1" fmla="*/ 178221 h 5070266"/>
              <a:gd name="connsiteX2" fmla="*/ 2065802 w 3161102"/>
              <a:gd name="connsiteY2" fmla="*/ 178219 h 5070266"/>
              <a:gd name="connsiteX3" fmla="*/ 2713545 w 3161102"/>
              <a:gd name="connsiteY3" fmla="*/ 167378 h 5070266"/>
              <a:gd name="connsiteX4" fmla="*/ 2919691 w 3161102"/>
              <a:gd name="connsiteY4" fmla="*/ 924531 h 5070266"/>
              <a:gd name="connsiteX5" fmla="*/ 3016105 w 3161102"/>
              <a:gd name="connsiteY5" fmla="*/ 1976440 h 5070266"/>
              <a:gd name="connsiteX6" fmla="*/ 2886073 w 3161102"/>
              <a:gd name="connsiteY6" fmla="*/ 3385343 h 5070266"/>
              <a:gd name="connsiteX7" fmla="*/ 1258980 w 3161102"/>
              <a:gd name="connsiteY7" fmla="*/ 4911584 h 5070266"/>
              <a:gd name="connsiteX8" fmla="*/ 558688 w 3161102"/>
              <a:gd name="connsiteY8" fmla="*/ 4867558 h 5070266"/>
              <a:gd name="connsiteX9" fmla="*/ 176491 w 3161102"/>
              <a:gd name="connsiteY9" fmla="*/ 3573602 h 5070266"/>
              <a:gd name="connsiteX10" fmla="*/ 223555 w 3161102"/>
              <a:gd name="connsiteY10" fmla="*/ 2228896 h 5070266"/>
              <a:gd name="connsiteX11" fmla="*/ 223554 w 3161102"/>
              <a:gd name="connsiteY11" fmla="*/ 1912889 h 5070266"/>
              <a:gd name="connsiteX12" fmla="*/ 188894 w 3161102"/>
              <a:gd name="connsiteY12" fmla="*/ 557343 h 5070266"/>
              <a:gd name="connsiteX0" fmla="*/ 188894 w 3178398"/>
              <a:gd name="connsiteY0" fmla="*/ 557343 h 5070266"/>
              <a:gd name="connsiteX1" fmla="*/ 1198467 w 3178398"/>
              <a:gd name="connsiteY1" fmla="*/ 178221 h 5070266"/>
              <a:gd name="connsiteX2" fmla="*/ 2065802 w 3178398"/>
              <a:gd name="connsiteY2" fmla="*/ 178219 h 5070266"/>
              <a:gd name="connsiteX3" fmla="*/ 2713545 w 3178398"/>
              <a:gd name="connsiteY3" fmla="*/ 167378 h 5070266"/>
              <a:gd name="connsiteX4" fmla="*/ 2919691 w 3178398"/>
              <a:gd name="connsiteY4" fmla="*/ 924531 h 5070266"/>
              <a:gd name="connsiteX5" fmla="*/ 3016105 w 3178398"/>
              <a:gd name="connsiteY5" fmla="*/ 1976440 h 5070266"/>
              <a:gd name="connsiteX6" fmla="*/ 2966755 w 3178398"/>
              <a:gd name="connsiteY6" fmla="*/ 3365172 h 5070266"/>
              <a:gd name="connsiteX7" fmla="*/ 1258980 w 3178398"/>
              <a:gd name="connsiteY7" fmla="*/ 4911584 h 5070266"/>
              <a:gd name="connsiteX8" fmla="*/ 558688 w 3178398"/>
              <a:gd name="connsiteY8" fmla="*/ 4867558 h 5070266"/>
              <a:gd name="connsiteX9" fmla="*/ 176491 w 3178398"/>
              <a:gd name="connsiteY9" fmla="*/ 3573602 h 5070266"/>
              <a:gd name="connsiteX10" fmla="*/ 223555 w 3178398"/>
              <a:gd name="connsiteY10" fmla="*/ 2228896 h 5070266"/>
              <a:gd name="connsiteX11" fmla="*/ 223554 w 3178398"/>
              <a:gd name="connsiteY11" fmla="*/ 1912889 h 5070266"/>
              <a:gd name="connsiteX12" fmla="*/ 188894 w 3178398"/>
              <a:gd name="connsiteY12" fmla="*/ 557343 h 5070266"/>
              <a:gd name="connsiteX0" fmla="*/ 188894 w 3178398"/>
              <a:gd name="connsiteY0" fmla="*/ 557343 h 5070266"/>
              <a:gd name="connsiteX1" fmla="*/ 1198467 w 3178398"/>
              <a:gd name="connsiteY1" fmla="*/ 178221 h 5070266"/>
              <a:gd name="connsiteX2" fmla="*/ 2065802 w 3178398"/>
              <a:gd name="connsiteY2" fmla="*/ 178219 h 5070266"/>
              <a:gd name="connsiteX3" fmla="*/ 2713545 w 3178398"/>
              <a:gd name="connsiteY3" fmla="*/ 167378 h 5070266"/>
              <a:gd name="connsiteX4" fmla="*/ 2919691 w 3178398"/>
              <a:gd name="connsiteY4" fmla="*/ 924531 h 5070266"/>
              <a:gd name="connsiteX5" fmla="*/ 3016105 w 3178398"/>
              <a:gd name="connsiteY5" fmla="*/ 1976440 h 5070266"/>
              <a:gd name="connsiteX6" fmla="*/ 2966755 w 3178398"/>
              <a:gd name="connsiteY6" fmla="*/ 3365172 h 5070266"/>
              <a:gd name="connsiteX7" fmla="*/ 1258980 w 3178398"/>
              <a:gd name="connsiteY7" fmla="*/ 4911584 h 5070266"/>
              <a:gd name="connsiteX8" fmla="*/ 558688 w 3178398"/>
              <a:gd name="connsiteY8" fmla="*/ 4867558 h 5070266"/>
              <a:gd name="connsiteX9" fmla="*/ 176491 w 3178398"/>
              <a:gd name="connsiteY9" fmla="*/ 3573602 h 5070266"/>
              <a:gd name="connsiteX10" fmla="*/ 223555 w 3178398"/>
              <a:gd name="connsiteY10" fmla="*/ 2228896 h 5070266"/>
              <a:gd name="connsiteX11" fmla="*/ 223554 w 3178398"/>
              <a:gd name="connsiteY11" fmla="*/ 1912889 h 5070266"/>
              <a:gd name="connsiteX12" fmla="*/ 188894 w 3178398"/>
              <a:gd name="connsiteY12" fmla="*/ 557343 h 5070266"/>
              <a:gd name="connsiteX0" fmla="*/ 188894 w 3178398"/>
              <a:gd name="connsiteY0" fmla="*/ 557343 h 5070266"/>
              <a:gd name="connsiteX1" fmla="*/ 1198467 w 3178398"/>
              <a:gd name="connsiteY1" fmla="*/ 178221 h 5070266"/>
              <a:gd name="connsiteX2" fmla="*/ 2065802 w 3178398"/>
              <a:gd name="connsiteY2" fmla="*/ 178219 h 5070266"/>
              <a:gd name="connsiteX3" fmla="*/ 2713545 w 3178398"/>
              <a:gd name="connsiteY3" fmla="*/ 167378 h 5070266"/>
              <a:gd name="connsiteX4" fmla="*/ 2919691 w 3178398"/>
              <a:gd name="connsiteY4" fmla="*/ 924531 h 5070266"/>
              <a:gd name="connsiteX5" fmla="*/ 3016105 w 3178398"/>
              <a:gd name="connsiteY5" fmla="*/ 1976440 h 5070266"/>
              <a:gd name="connsiteX6" fmla="*/ 2966755 w 3178398"/>
              <a:gd name="connsiteY6" fmla="*/ 3365172 h 5070266"/>
              <a:gd name="connsiteX7" fmla="*/ 2139761 w 3178398"/>
              <a:gd name="connsiteY7" fmla="*/ 4239231 h 5070266"/>
              <a:gd name="connsiteX8" fmla="*/ 1258980 w 3178398"/>
              <a:gd name="connsiteY8" fmla="*/ 4911584 h 5070266"/>
              <a:gd name="connsiteX9" fmla="*/ 558688 w 3178398"/>
              <a:gd name="connsiteY9" fmla="*/ 4867558 h 5070266"/>
              <a:gd name="connsiteX10" fmla="*/ 176491 w 3178398"/>
              <a:gd name="connsiteY10" fmla="*/ 3573602 h 5070266"/>
              <a:gd name="connsiteX11" fmla="*/ 223555 w 3178398"/>
              <a:gd name="connsiteY11" fmla="*/ 2228896 h 5070266"/>
              <a:gd name="connsiteX12" fmla="*/ 223554 w 3178398"/>
              <a:gd name="connsiteY12" fmla="*/ 1912889 h 5070266"/>
              <a:gd name="connsiteX13" fmla="*/ 188894 w 3178398"/>
              <a:gd name="connsiteY13" fmla="*/ 557343 h 5070266"/>
              <a:gd name="connsiteX0" fmla="*/ 188894 w 3178398"/>
              <a:gd name="connsiteY0" fmla="*/ 557343 h 5070266"/>
              <a:gd name="connsiteX1" fmla="*/ 1198467 w 3178398"/>
              <a:gd name="connsiteY1" fmla="*/ 178221 h 5070266"/>
              <a:gd name="connsiteX2" fmla="*/ 2065802 w 3178398"/>
              <a:gd name="connsiteY2" fmla="*/ 178219 h 5070266"/>
              <a:gd name="connsiteX3" fmla="*/ 2713545 w 3178398"/>
              <a:gd name="connsiteY3" fmla="*/ 167378 h 5070266"/>
              <a:gd name="connsiteX4" fmla="*/ 2919691 w 3178398"/>
              <a:gd name="connsiteY4" fmla="*/ 924531 h 5070266"/>
              <a:gd name="connsiteX5" fmla="*/ 3016105 w 3178398"/>
              <a:gd name="connsiteY5" fmla="*/ 1976440 h 5070266"/>
              <a:gd name="connsiteX6" fmla="*/ 2966755 w 3178398"/>
              <a:gd name="connsiteY6" fmla="*/ 3365172 h 5070266"/>
              <a:gd name="connsiteX7" fmla="*/ 2771773 w 3178398"/>
              <a:gd name="connsiteY7" fmla="*/ 4783837 h 5070266"/>
              <a:gd name="connsiteX8" fmla="*/ 1258980 w 3178398"/>
              <a:gd name="connsiteY8" fmla="*/ 4911584 h 5070266"/>
              <a:gd name="connsiteX9" fmla="*/ 558688 w 3178398"/>
              <a:gd name="connsiteY9" fmla="*/ 4867558 h 5070266"/>
              <a:gd name="connsiteX10" fmla="*/ 176491 w 3178398"/>
              <a:gd name="connsiteY10" fmla="*/ 3573602 h 5070266"/>
              <a:gd name="connsiteX11" fmla="*/ 223555 w 3178398"/>
              <a:gd name="connsiteY11" fmla="*/ 2228896 h 5070266"/>
              <a:gd name="connsiteX12" fmla="*/ 223554 w 3178398"/>
              <a:gd name="connsiteY12" fmla="*/ 1912889 h 5070266"/>
              <a:gd name="connsiteX13" fmla="*/ 188894 w 3178398"/>
              <a:gd name="connsiteY13" fmla="*/ 557343 h 5070266"/>
              <a:gd name="connsiteX0" fmla="*/ 188894 w 3178398"/>
              <a:gd name="connsiteY0" fmla="*/ 557343 h 5070266"/>
              <a:gd name="connsiteX1" fmla="*/ 1198467 w 3178398"/>
              <a:gd name="connsiteY1" fmla="*/ 178221 h 5070266"/>
              <a:gd name="connsiteX2" fmla="*/ 2065802 w 3178398"/>
              <a:gd name="connsiteY2" fmla="*/ 178219 h 5070266"/>
              <a:gd name="connsiteX3" fmla="*/ 2713545 w 3178398"/>
              <a:gd name="connsiteY3" fmla="*/ 167378 h 5070266"/>
              <a:gd name="connsiteX4" fmla="*/ 2919691 w 3178398"/>
              <a:gd name="connsiteY4" fmla="*/ 924531 h 5070266"/>
              <a:gd name="connsiteX5" fmla="*/ 3016105 w 3178398"/>
              <a:gd name="connsiteY5" fmla="*/ 1976440 h 5070266"/>
              <a:gd name="connsiteX6" fmla="*/ 2966755 w 3178398"/>
              <a:gd name="connsiteY6" fmla="*/ 3365172 h 5070266"/>
              <a:gd name="connsiteX7" fmla="*/ 2771773 w 3178398"/>
              <a:gd name="connsiteY7" fmla="*/ 4783837 h 5070266"/>
              <a:gd name="connsiteX8" fmla="*/ 1258980 w 3178398"/>
              <a:gd name="connsiteY8" fmla="*/ 4911584 h 5070266"/>
              <a:gd name="connsiteX9" fmla="*/ 558688 w 3178398"/>
              <a:gd name="connsiteY9" fmla="*/ 4867558 h 5070266"/>
              <a:gd name="connsiteX10" fmla="*/ 176491 w 3178398"/>
              <a:gd name="connsiteY10" fmla="*/ 3573602 h 5070266"/>
              <a:gd name="connsiteX11" fmla="*/ 223555 w 3178398"/>
              <a:gd name="connsiteY11" fmla="*/ 2228896 h 5070266"/>
              <a:gd name="connsiteX12" fmla="*/ 223554 w 3178398"/>
              <a:gd name="connsiteY12" fmla="*/ 1912889 h 5070266"/>
              <a:gd name="connsiteX13" fmla="*/ 188894 w 3178398"/>
              <a:gd name="connsiteY13" fmla="*/ 557343 h 5070266"/>
              <a:gd name="connsiteX0" fmla="*/ 188894 w 3178398"/>
              <a:gd name="connsiteY0" fmla="*/ 557343 h 5070266"/>
              <a:gd name="connsiteX1" fmla="*/ 1198467 w 3178398"/>
              <a:gd name="connsiteY1" fmla="*/ 178221 h 5070266"/>
              <a:gd name="connsiteX2" fmla="*/ 2065802 w 3178398"/>
              <a:gd name="connsiteY2" fmla="*/ 178219 h 5070266"/>
              <a:gd name="connsiteX3" fmla="*/ 2713545 w 3178398"/>
              <a:gd name="connsiteY3" fmla="*/ 167378 h 5070266"/>
              <a:gd name="connsiteX4" fmla="*/ 2919691 w 3178398"/>
              <a:gd name="connsiteY4" fmla="*/ 924531 h 5070266"/>
              <a:gd name="connsiteX5" fmla="*/ 3016105 w 3178398"/>
              <a:gd name="connsiteY5" fmla="*/ 1976440 h 5070266"/>
              <a:gd name="connsiteX6" fmla="*/ 2966755 w 3178398"/>
              <a:gd name="connsiteY6" fmla="*/ 3365172 h 5070266"/>
              <a:gd name="connsiteX7" fmla="*/ 2771773 w 3178398"/>
              <a:gd name="connsiteY7" fmla="*/ 4783837 h 5070266"/>
              <a:gd name="connsiteX8" fmla="*/ 1258980 w 3178398"/>
              <a:gd name="connsiteY8" fmla="*/ 4911584 h 5070266"/>
              <a:gd name="connsiteX9" fmla="*/ 558688 w 3178398"/>
              <a:gd name="connsiteY9" fmla="*/ 4867558 h 5070266"/>
              <a:gd name="connsiteX10" fmla="*/ 176491 w 3178398"/>
              <a:gd name="connsiteY10" fmla="*/ 3573602 h 5070266"/>
              <a:gd name="connsiteX11" fmla="*/ 223555 w 3178398"/>
              <a:gd name="connsiteY11" fmla="*/ 2228896 h 5070266"/>
              <a:gd name="connsiteX12" fmla="*/ 223554 w 3178398"/>
              <a:gd name="connsiteY12" fmla="*/ 1912889 h 5070266"/>
              <a:gd name="connsiteX13" fmla="*/ 188894 w 3178398"/>
              <a:gd name="connsiteY13" fmla="*/ 557343 h 5070266"/>
              <a:gd name="connsiteX0" fmla="*/ 188894 w 3178398"/>
              <a:gd name="connsiteY0" fmla="*/ 557343 h 5070266"/>
              <a:gd name="connsiteX1" fmla="*/ 1198467 w 3178398"/>
              <a:gd name="connsiteY1" fmla="*/ 178221 h 5070266"/>
              <a:gd name="connsiteX2" fmla="*/ 2065802 w 3178398"/>
              <a:gd name="connsiteY2" fmla="*/ 178219 h 5070266"/>
              <a:gd name="connsiteX3" fmla="*/ 2713545 w 3178398"/>
              <a:gd name="connsiteY3" fmla="*/ 167378 h 5070266"/>
              <a:gd name="connsiteX4" fmla="*/ 2919691 w 3178398"/>
              <a:gd name="connsiteY4" fmla="*/ 924531 h 5070266"/>
              <a:gd name="connsiteX5" fmla="*/ 3016105 w 3178398"/>
              <a:gd name="connsiteY5" fmla="*/ 1976440 h 5070266"/>
              <a:gd name="connsiteX6" fmla="*/ 2966755 w 3178398"/>
              <a:gd name="connsiteY6" fmla="*/ 3365172 h 5070266"/>
              <a:gd name="connsiteX7" fmla="*/ 2771773 w 3178398"/>
              <a:gd name="connsiteY7" fmla="*/ 4783837 h 5070266"/>
              <a:gd name="connsiteX8" fmla="*/ 1258980 w 3178398"/>
              <a:gd name="connsiteY8" fmla="*/ 4911584 h 5070266"/>
              <a:gd name="connsiteX9" fmla="*/ 558688 w 3178398"/>
              <a:gd name="connsiteY9" fmla="*/ 4867558 h 5070266"/>
              <a:gd name="connsiteX10" fmla="*/ 176491 w 3178398"/>
              <a:gd name="connsiteY10" fmla="*/ 3573602 h 5070266"/>
              <a:gd name="connsiteX11" fmla="*/ 223555 w 3178398"/>
              <a:gd name="connsiteY11" fmla="*/ 2228896 h 5070266"/>
              <a:gd name="connsiteX12" fmla="*/ 223554 w 3178398"/>
              <a:gd name="connsiteY12" fmla="*/ 1912889 h 5070266"/>
              <a:gd name="connsiteX13" fmla="*/ 188894 w 3178398"/>
              <a:gd name="connsiteY13" fmla="*/ 557343 h 5070266"/>
              <a:gd name="connsiteX0" fmla="*/ 188894 w 3178398"/>
              <a:gd name="connsiteY0" fmla="*/ 557343 h 5070266"/>
              <a:gd name="connsiteX1" fmla="*/ 1198467 w 3178398"/>
              <a:gd name="connsiteY1" fmla="*/ 178221 h 5070266"/>
              <a:gd name="connsiteX2" fmla="*/ 2065802 w 3178398"/>
              <a:gd name="connsiteY2" fmla="*/ 178219 h 5070266"/>
              <a:gd name="connsiteX3" fmla="*/ 2713545 w 3178398"/>
              <a:gd name="connsiteY3" fmla="*/ 167378 h 5070266"/>
              <a:gd name="connsiteX4" fmla="*/ 2919691 w 3178398"/>
              <a:gd name="connsiteY4" fmla="*/ 924531 h 5070266"/>
              <a:gd name="connsiteX5" fmla="*/ 3016105 w 3178398"/>
              <a:gd name="connsiteY5" fmla="*/ 1976440 h 5070266"/>
              <a:gd name="connsiteX6" fmla="*/ 2966755 w 3178398"/>
              <a:gd name="connsiteY6" fmla="*/ 3365172 h 5070266"/>
              <a:gd name="connsiteX7" fmla="*/ 2771773 w 3178398"/>
              <a:gd name="connsiteY7" fmla="*/ 4783837 h 5070266"/>
              <a:gd name="connsiteX8" fmla="*/ 1258980 w 3178398"/>
              <a:gd name="connsiteY8" fmla="*/ 4911584 h 5070266"/>
              <a:gd name="connsiteX9" fmla="*/ 558688 w 3178398"/>
              <a:gd name="connsiteY9" fmla="*/ 4867558 h 5070266"/>
              <a:gd name="connsiteX10" fmla="*/ 176491 w 3178398"/>
              <a:gd name="connsiteY10" fmla="*/ 3573602 h 5070266"/>
              <a:gd name="connsiteX11" fmla="*/ 223555 w 3178398"/>
              <a:gd name="connsiteY11" fmla="*/ 2228896 h 5070266"/>
              <a:gd name="connsiteX12" fmla="*/ 223554 w 3178398"/>
              <a:gd name="connsiteY12" fmla="*/ 1912889 h 5070266"/>
              <a:gd name="connsiteX13" fmla="*/ 188894 w 3178398"/>
              <a:gd name="connsiteY13" fmla="*/ 557343 h 5070266"/>
              <a:gd name="connsiteX0" fmla="*/ 188894 w 3178398"/>
              <a:gd name="connsiteY0" fmla="*/ 557343 h 5070266"/>
              <a:gd name="connsiteX1" fmla="*/ 1198467 w 3178398"/>
              <a:gd name="connsiteY1" fmla="*/ 178221 h 5070266"/>
              <a:gd name="connsiteX2" fmla="*/ 2065802 w 3178398"/>
              <a:gd name="connsiteY2" fmla="*/ 178219 h 5070266"/>
              <a:gd name="connsiteX3" fmla="*/ 2713545 w 3178398"/>
              <a:gd name="connsiteY3" fmla="*/ 167378 h 5070266"/>
              <a:gd name="connsiteX4" fmla="*/ 2919691 w 3178398"/>
              <a:gd name="connsiteY4" fmla="*/ 924531 h 5070266"/>
              <a:gd name="connsiteX5" fmla="*/ 3016105 w 3178398"/>
              <a:gd name="connsiteY5" fmla="*/ 1976440 h 5070266"/>
              <a:gd name="connsiteX6" fmla="*/ 2966755 w 3178398"/>
              <a:gd name="connsiteY6" fmla="*/ 3365172 h 5070266"/>
              <a:gd name="connsiteX7" fmla="*/ 2765050 w 3178398"/>
              <a:gd name="connsiteY7" fmla="*/ 4689708 h 5070266"/>
              <a:gd name="connsiteX8" fmla="*/ 1258980 w 3178398"/>
              <a:gd name="connsiteY8" fmla="*/ 4911584 h 5070266"/>
              <a:gd name="connsiteX9" fmla="*/ 558688 w 3178398"/>
              <a:gd name="connsiteY9" fmla="*/ 4867558 h 5070266"/>
              <a:gd name="connsiteX10" fmla="*/ 176491 w 3178398"/>
              <a:gd name="connsiteY10" fmla="*/ 3573602 h 5070266"/>
              <a:gd name="connsiteX11" fmla="*/ 223555 w 3178398"/>
              <a:gd name="connsiteY11" fmla="*/ 2228896 h 5070266"/>
              <a:gd name="connsiteX12" fmla="*/ 223554 w 3178398"/>
              <a:gd name="connsiteY12" fmla="*/ 1912889 h 5070266"/>
              <a:gd name="connsiteX13" fmla="*/ 188894 w 3178398"/>
              <a:gd name="connsiteY13" fmla="*/ 557343 h 5070266"/>
              <a:gd name="connsiteX0" fmla="*/ 188894 w 3178398"/>
              <a:gd name="connsiteY0" fmla="*/ 557343 h 5070266"/>
              <a:gd name="connsiteX1" fmla="*/ 1198467 w 3178398"/>
              <a:gd name="connsiteY1" fmla="*/ 178221 h 5070266"/>
              <a:gd name="connsiteX2" fmla="*/ 2065802 w 3178398"/>
              <a:gd name="connsiteY2" fmla="*/ 178219 h 5070266"/>
              <a:gd name="connsiteX3" fmla="*/ 2713545 w 3178398"/>
              <a:gd name="connsiteY3" fmla="*/ 167378 h 5070266"/>
              <a:gd name="connsiteX4" fmla="*/ 2919691 w 3178398"/>
              <a:gd name="connsiteY4" fmla="*/ 924531 h 5070266"/>
              <a:gd name="connsiteX5" fmla="*/ 3016105 w 3178398"/>
              <a:gd name="connsiteY5" fmla="*/ 1976440 h 5070266"/>
              <a:gd name="connsiteX6" fmla="*/ 2966755 w 3178398"/>
              <a:gd name="connsiteY6" fmla="*/ 3365172 h 5070266"/>
              <a:gd name="connsiteX7" fmla="*/ 2765050 w 3178398"/>
              <a:gd name="connsiteY7" fmla="*/ 4689708 h 5070266"/>
              <a:gd name="connsiteX8" fmla="*/ 1258980 w 3178398"/>
              <a:gd name="connsiteY8" fmla="*/ 4911584 h 5070266"/>
              <a:gd name="connsiteX9" fmla="*/ 558688 w 3178398"/>
              <a:gd name="connsiteY9" fmla="*/ 4867558 h 5070266"/>
              <a:gd name="connsiteX10" fmla="*/ 176491 w 3178398"/>
              <a:gd name="connsiteY10" fmla="*/ 3573602 h 5070266"/>
              <a:gd name="connsiteX11" fmla="*/ 223555 w 3178398"/>
              <a:gd name="connsiteY11" fmla="*/ 2228896 h 5070266"/>
              <a:gd name="connsiteX12" fmla="*/ 223554 w 3178398"/>
              <a:gd name="connsiteY12" fmla="*/ 1912889 h 5070266"/>
              <a:gd name="connsiteX13" fmla="*/ 188894 w 3178398"/>
              <a:gd name="connsiteY13" fmla="*/ 557343 h 5070266"/>
              <a:gd name="connsiteX0" fmla="*/ 188894 w 3178398"/>
              <a:gd name="connsiteY0" fmla="*/ 557343 h 5070266"/>
              <a:gd name="connsiteX1" fmla="*/ 1198467 w 3178398"/>
              <a:gd name="connsiteY1" fmla="*/ 178221 h 5070266"/>
              <a:gd name="connsiteX2" fmla="*/ 2065802 w 3178398"/>
              <a:gd name="connsiteY2" fmla="*/ 178219 h 5070266"/>
              <a:gd name="connsiteX3" fmla="*/ 2713545 w 3178398"/>
              <a:gd name="connsiteY3" fmla="*/ 167378 h 5070266"/>
              <a:gd name="connsiteX4" fmla="*/ 2919691 w 3178398"/>
              <a:gd name="connsiteY4" fmla="*/ 924531 h 5070266"/>
              <a:gd name="connsiteX5" fmla="*/ 3016105 w 3178398"/>
              <a:gd name="connsiteY5" fmla="*/ 1976440 h 5070266"/>
              <a:gd name="connsiteX6" fmla="*/ 2966755 w 3178398"/>
              <a:gd name="connsiteY6" fmla="*/ 3365172 h 5070266"/>
              <a:gd name="connsiteX7" fmla="*/ 2765050 w 3178398"/>
              <a:gd name="connsiteY7" fmla="*/ 4689708 h 5070266"/>
              <a:gd name="connsiteX8" fmla="*/ 1258980 w 3178398"/>
              <a:gd name="connsiteY8" fmla="*/ 4911584 h 5070266"/>
              <a:gd name="connsiteX9" fmla="*/ 558688 w 3178398"/>
              <a:gd name="connsiteY9" fmla="*/ 4867558 h 5070266"/>
              <a:gd name="connsiteX10" fmla="*/ 176491 w 3178398"/>
              <a:gd name="connsiteY10" fmla="*/ 3573602 h 5070266"/>
              <a:gd name="connsiteX11" fmla="*/ 223555 w 3178398"/>
              <a:gd name="connsiteY11" fmla="*/ 2228896 h 5070266"/>
              <a:gd name="connsiteX12" fmla="*/ 223554 w 3178398"/>
              <a:gd name="connsiteY12" fmla="*/ 1912889 h 5070266"/>
              <a:gd name="connsiteX13" fmla="*/ 188894 w 3178398"/>
              <a:gd name="connsiteY13" fmla="*/ 557343 h 5070266"/>
              <a:gd name="connsiteX0" fmla="*/ 188894 w 3178398"/>
              <a:gd name="connsiteY0" fmla="*/ 557343 h 5143166"/>
              <a:gd name="connsiteX1" fmla="*/ 1198467 w 3178398"/>
              <a:gd name="connsiteY1" fmla="*/ 178221 h 5143166"/>
              <a:gd name="connsiteX2" fmla="*/ 2065802 w 3178398"/>
              <a:gd name="connsiteY2" fmla="*/ 178219 h 5143166"/>
              <a:gd name="connsiteX3" fmla="*/ 2713545 w 3178398"/>
              <a:gd name="connsiteY3" fmla="*/ 167378 h 5143166"/>
              <a:gd name="connsiteX4" fmla="*/ 2919691 w 3178398"/>
              <a:gd name="connsiteY4" fmla="*/ 924531 h 5143166"/>
              <a:gd name="connsiteX5" fmla="*/ 3016105 w 3178398"/>
              <a:gd name="connsiteY5" fmla="*/ 1976440 h 5143166"/>
              <a:gd name="connsiteX6" fmla="*/ 2966755 w 3178398"/>
              <a:gd name="connsiteY6" fmla="*/ 3365172 h 5143166"/>
              <a:gd name="connsiteX7" fmla="*/ 2765050 w 3178398"/>
              <a:gd name="connsiteY7" fmla="*/ 4689708 h 5143166"/>
              <a:gd name="connsiteX8" fmla="*/ 1258980 w 3178398"/>
              <a:gd name="connsiteY8" fmla="*/ 4911584 h 5143166"/>
              <a:gd name="connsiteX9" fmla="*/ 558688 w 3178398"/>
              <a:gd name="connsiteY9" fmla="*/ 4867558 h 5143166"/>
              <a:gd name="connsiteX10" fmla="*/ 176491 w 3178398"/>
              <a:gd name="connsiteY10" fmla="*/ 3573602 h 5143166"/>
              <a:gd name="connsiteX11" fmla="*/ 223555 w 3178398"/>
              <a:gd name="connsiteY11" fmla="*/ 2228896 h 5143166"/>
              <a:gd name="connsiteX12" fmla="*/ 223554 w 3178398"/>
              <a:gd name="connsiteY12" fmla="*/ 1912889 h 5143166"/>
              <a:gd name="connsiteX13" fmla="*/ 188894 w 3178398"/>
              <a:gd name="connsiteY13" fmla="*/ 557343 h 5143166"/>
              <a:gd name="connsiteX0" fmla="*/ 188894 w 3178398"/>
              <a:gd name="connsiteY0" fmla="*/ 557343 h 5137723"/>
              <a:gd name="connsiteX1" fmla="*/ 1198467 w 3178398"/>
              <a:gd name="connsiteY1" fmla="*/ 178221 h 5137723"/>
              <a:gd name="connsiteX2" fmla="*/ 2065802 w 3178398"/>
              <a:gd name="connsiteY2" fmla="*/ 178219 h 5137723"/>
              <a:gd name="connsiteX3" fmla="*/ 2713545 w 3178398"/>
              <a:gd name="connsiteY3" fmla="*/ 167378 h 5137723"/>
              <a:gd name="connsiteX4" fmla="*/ 2919691 w 3178398"/>
              <a:gd name="connsiteY4" fmla="*/ 924531 h 5137723"/>
              <a:gd name="connsiteX5" fmla="*/ 3016105 w 3178398"/>
              <a:gd name="connsiteY5" fmla="*/ 1976440 h 5137723"/>
              <a:gd name="connsiteX6" fmla="*/ 2966755 w 3178398"/>
              <a:gd name="connsiteY6" fmla="*/ 3365172 h 5137723"/>
              <a:gd name="connsiteX7" fmla="*/ 2765050 w 3178398"/>
              <a:gd name="connsiteY7" fmla="*/ 4689708 h 5137723"/>
              <a:gd name="connsiteX8" fmla="*/ 2153208 w 3178398"/>
              <a:gd name="connsiteY8" fmla="*/ 5133461 h 5137723"/>
              <a:gd name="connsiteX9" fmla="*/ 1258980 w 3178398"/>
              <a:gd name="connsiteY9" fmla="*/ 4911584 h 5137723"/>
              <a:gd name="connsiteX10" fmla="*/ 558688 w 3178398"/>
              <a:gd name="connsiteY10" fmla="*/ 4867558 h 5137723"/>
              <a:gd name="connsiteX11" fmla="*/ 176491 w 3178398"/>
              <a:gd name="connsiteY11" fmla="*/ 3573602 h 5137723"/>
              <a:gd name="connsiteX12" fmla="*/ 223555 w 3178398"/>
              <a:gd name="connsiteY12" fmla="*/ 2228896 h 5137723"/>
              <a:gd name="connsiteX13" fmla="*/ 223554 w 3178398"/>
              <a:gd name="connsiteY13" fmla="*/ 1912889 h 5137723"/>
              <a:gd name="connsiteX14" fmla="*/ 188894 w 3178398"/>
              <a:gd name="connsiteY14" fmla="*/ 557343 h 5137723"/>
              <a:gd name="connsiteX0" fmla="*/ 188894 w 3178398"/>
              <a:gd name="connsiteY0" fmla="*/ 557343 h 5070266"/>
              <a:gd name="connsiteX1" fmla="*/ 1198467 w 3178398"/>
              <a:gd name="connsiteY1" fmla="*/ 178221 h 5070266"/>
              <a:gd name="connsiteX2" fmla="*/ 2065802 w 3178398"/>
              <a:gd name="connsiteY2" fmla="*/ 178219 h 5070266"/>
              <a:gd name="connsiteX3" fmla="*/ 2713545 w 3178398"/>
              <a:gd name="connsiteY3" fmla="*/ 167378 h 5070266"/>
              <a:gd name="connsiteX4" fmla="*/ 2919691 w 3178398"/>
              <a:gd name="connsiteY4" fmla="*/ 924531 h 5070266"/>
              <a:gd name="connsiteX5" fmla="*/ 3016105 w 3178398"/>
              <a:gd name="connsiteY5" fmla="*/ 1976440 h 5070266"/>
              <a:gd name="connsiteX6" fmla="*/ 2966755 w 3178398"/>
              <a:gd name="connsiteY6" fmla="*/ 3365172 h 5070266"/>
              <a:gd name="connsiteX7" fmla="*/ 2765050 w 3178398"/>
              <a:gd name="connsiteY7" fmla="*/ 4689708 h 5070266"/>
              <a:gd name="connsiteX8" fmla="*/ 2126314 w 3178398"/>
              <a:gd name="connsiteY8" fmla="*/ 4844349 h 5070266"/>
              <a:gd name="connsiteX9" fmla="*/ 1258980 w 3178398"/>
              <a:gd name="connsiteY9" fmla="*/ 4911584 h 5070266"/>
              <a:gd name="connsiteX10" fmla="*/ 558688 w 3178398"/>
              <a:gd name="connsiteY10" fmla="*/ 4867558 h 5070266"/>
              <a:gd name="connsiteX11" fmla="*/ 176491 w 3178398"/>
              <a:gd name="connsiteY11" fmla="*/ 3573602 h 5070266"/>
              <a:gd name="connsiteX12" fmla="*/ 223555 w 3178398"/>
              <a:gd name="connsiteY12" fmla="*/ 2228896 h 5070266"/>
              <a:gd name="connsiteX13" fmla="*/ 223554 w 3178398"/>
              <a:gd name="connsiteY13" fmla="*/ 1912889 h 5070266"/>
              <a:gd name="connsiteX14" fmla="*/ 188894 w 3178398"/>
              <a:gd name="connsiteY14" fmla="*/ 557343 h 5070266"/>
              <a:gd name="connsiteX0" fmla="*/ 188894 w 3178398"/>
              <a:gd name="connsiteY0" fmla="*/ 557343 h 5070266"/>
              <a:gd name="connsiteX1" fmla="*/ 1198467 w 3178398"/>
              <a:gd name="connsiteY1" fmla="*/ 178221 h 5070266"/>
              <a:gd name="connsiteX2" fmla="*/ 2065802 w 3178398"/>
              <a:gd name="connsiteY2" fmla="*/ 178219 h 5070266"/>
              <a:gd name="connsiteX3" fmla="*/ 2713545 w 3178398"/>
              <a:gd name="connsiteY3" fmla="*/ 167378 h 5070266"/>
              <a:gd name="connsiteX4" fmla="*/ 2919691 w 3178398"/>
              <a:gd name="connsiteY4" fmla="*/ 924531 h 5070266"/>
              <a:gd name="connsiteX5" fmla="*/ 3016105 w 3178398"/>
              <a:gd name="connsiteY5" fmla="*/ 1976440 h 5070266"/>
              <a:gd name="connsiteX6" fmla="*/ 2966755 w 3178398"/>
              <a:gd name="connsiteY6" fmla="*/ 3365172 h 5070266"/>
              <a:gd name="connsiteX7" fmla="*/ 2765050 w 3178398"/>
              <a:gd name="connsiteY7" fmla="*/ 4689708 h 5070266"/>
              <a:gd name="connsiteX8" fmla="*/ 2126314 w 3178398"/>
              <a:gd name="connsiteY8" fmla="*/ 4844349 h 5070266"/>
              <a:gd name="connsiteX9" fmla="*/ 1258980 w 3178398"/>
              <a:gd name="connsiteY9" fmla="*/ 4911584 h 5070266"/>
              <a:gd name="connsiteX10" fmla="*/ 558688 w 3178398"/>
              <a:gd name="connsiteY10" fmla="*/ 4867558 h 5070266"/>
              <a:gd name="connsiteX11" fmla="*/ 176491 w 3178398"/>
              <a:gd name="connsiteY11" fmla="*/ 3573602 h 5070266"/>
              <a:gd name="connsiteX12" fmla="*/ 223555 w 3178398"/>
              <a:gd name="connsiteY12" fmla="*/ 2228896 h 5070266"/>
              <a:gd name="connsiteX13" fmla="*/ 223554 w 3178398"/>
              <a:gd name="connsiteY13" fmla="*/ 1912889 h 5070266"/>
              <a:gd name="connsiteX14" fmla="*/ 188894 w 3178398"/>
              <a:gd name="connsiteY14" fmla="*/ 557343 h 5070266"/>
              <a:gd name="connsiteX0" fmla="*/ 188894 w 3178398"/>
              <a:gd name="connsiteY0" fmla="*/ 557343 h 5070266"/>
              <a:gd name="connsiteX1" fmla="*/ 1198467 w 3178398"/>
              <a:gd name="connsiteY1" fmla="*/ 178221 h 5070266"/>
              <a:gd name="connsiteX2" fmla="*/ 2065802 w 3178398"/>
              <a:gd name="connsiteY2" fmla="*/ 178219 h 5070266"/>
              <a:gd name="connsiteX3" fmla="*/ 2713545 w 3178398"/>
              <a:gd name="connsiteY3" fmla="*/ 167378 h 5070266"/>
              <a:gd name="connsiteX4" fmla="*/ 2919691 w 3178398"/>
              <a:gd name="connsiteY4" fmla="*/ 924531 h 5070266"/>
              <a:gd name="connsiteX5" fmla="*/ 3016105 w 3178398"/>
              <a:gd name="connsiteY5" fmla="*/ 1976440 h 5070266"/>
              <a:gd name="connsiteX6" fmla="*/ 2966755 w 3178398"/>
              <a:gd name="connsiteY6" fmla="*/ 3365172 h 5070266"/>
              <a:gd name="connsiteX7" fmla="*/ 2765050 w 3178398"/>
              <a:gd name="connsiteY7" fmla="*/ 4689708 h 5070266"/>
              <a:gd name="connsiteX8" fmla="*/ 2126314 w 3178398"/>
              <a:gd name="connsiteY8" fmla="*/ 4844349 h 5070266"/>
              <a:gd name="connsiteX9" fmla="*/ 1258980 w 3178398"/>
              <a:gd name="connsiteY9" fmla="*/ 4911584 h 5070266"/>
              <a:gd name="connsiteX10" fmla="*/ 558688 w 3178398"/>
              <a:gd name="connsiteY10" fmla="*/ 4867558 h 5070266"/>
              <a:gd name="connsiteX11" fmla="*/ 176491 w 3178398"/>
              <a:gd name="connsiteY11" fmla="*/ 3573602 h 5070266"/>
              <a:gd name="connsiteX12" fmla="*/ 223555 w 3178398"/>
              <a:gd name="connsiteY12" fmla="*/ 2228896 h 5070266"/>
              <a:gd name="connsiteX13" fmla="*/ 223554 w 3178398"/>
              <a:gd name="connsiteY13" fmla="*/ 1912889 h 5070266"/>
              <a:gd name="connsiteX14" fmla="*/ 188894 w 3178398"/>
              <a:gd name="connsiteY14" fmla="*/ 557343 h 5070266"/>
              <a:gd name="connsiteX0" fmla="*/ 188894 w 3178398"/>
              <a:gd name="connsiteY0" fmla="*/ 557343 h 5070266"/>
              <a:gd name="connsiteX1" fmla="*/ 1198467 w 3178398"/>
              <a:gd name="connsiteY1" fmla="*/ 178221 h 5070266"/>
              <a:gd name="connsiteX2" fmla="*/ 2065802 w 3178398"/>
              <a:gd name="connsiteY2" fmla="*/ 178219 h 5070266"/>
              <a:gd name="connsiteX3" fmla="*/ 2713545 w 3178398"/>
              <a:gd name="connsiteY3" fmla="*/ 167378 h 5070266"/>
              <a:gd name="connsiteX4" fmla="*/ 2919691 w 3178398"/>
              <a:gd name="connsiteY4" fmla="*/ 924531 h 5070266"/>
              <a:gd name="connsiteX5" fmla="*/ 3016105 w 3178398"/>
              <a:gd name="connsiteY5" fmla="*/ 1976440 h 5070266"/>
              <a:gd name="connsiteX6" fmla="*/ 2966755 w 3178398"/>
              <a:gd name="connsiteY6" fmla="*/ 3365172 h 5070266"/>
              <a:gd name="connsiteX7" fmla="*/ 2711262 w 3178398"/>
              <a:gd name="connsiteY7" fmla="*/ 4662814 h 5070266"/>
              <a:gd name="connsiteX8" fmla="*/ 2126314 w 3178398"/>
              <a:gd name="connsiteY8" fmla="*/ 4844349 h 5070266"/>
              <a:gd name="connsiteX9" fmla="*/ 1258980 w 3178398"/>
              <a:gd name="connsiteY9" fmla="*/ 4911584 h 5070266"/>
              <a:gd name="connsiteX10" fmla="*/ 558688 w 3178398"/>
              <a:gd name="connsiteY10" fmla="*/ 4867558 h 5070266"/>
              <a:gd name="connsiteX11" fmla="*/ 176491 w 3178398"/>
              <a:gd name="connsiteY11" fmla="*/ 3573602 h 5070266"/>
              <a:gd name="connsiteX12" fmla="*/ 223555 w 3178398"/>
              <a:gd name="connsiteY12" fmla="*/ 2228896 h 5070266"/>
              <a:gd name="connsiteX13" fmla="*/ 223554 w 3178398"/>
              <a:gd name="connsiteY13" fmla="*/ 1912889 h 5070266"/>
              <a:gd name="connsiteX14" fmla="*/ 188894 w 3178398"/>
              <a:gd name="connsiteY14" fmla="*/ 557343 h 5070266"/>
              <a:gd name="connsiteX0" fmla="*/ 188894 w 3178398"/>
              <a:gd name="connsiteY0" fmla="*/ 557343 h 5070266"/>
              <a:gd name="connsiteX1" fmla="*/ 1198467 w 3178398"/>
              <a:gd name="connsiteY1" fmla="*/ 178221 h 5070266"/>
              <a:gd name="connsiteX2" fmla="*/ 2065802 w 3178398"/>
              <a:gd name="connsiteY2" fmla="*/ 178219 h 5070266"/>
              <a:gd name="connsiteX3" fmla="*/ 2713545 w 3178398"/>
              <a:gd name="connsiteY3" fmla="*/ 167378 h 5070266"/>
              <a:gd name="connsiteX4" fmla="*/ 2919691 w 3178398"/>
              <a:gd name="connsiteY4" fmla="*/ 924531 h 5070266"/>
              <a:gd name="connsiteX5" fmla="*/ 3016105 w 3178398"/>
              <a:gd name="connsiteY5" fmla="*/ 1976440 h 5070266"/>
              <a:gd name="connsiteX6" fmla="*/ 2966755 w 3178398"/>
              <a:gd name="connsiteY6" fmla="*/ 3365172 h 5070266"/>
              <a:gd name="connsiteX7" fmla="*/ 2711262 w 3178398"/>
              <a:gd name="connsiteY7" fmla="*/ 4662814 h 5070266"/>
              <a:gd name="connsiteX8" fmla="*/ 2126314 w 3178398"/>
              <a:gd name="connsiteY8" fmla="*/ 4844349 h 5070266"/>
              <a:gd name="connsiteX9" fmla="*/ 1258980 w 3178398"/>
              <a:gd name="connsiteY9" fmla="*/ 4911584 h 5070266"/>
              <a:gd name="connsiteX10" fmla="*/ 558688 w 3178398"/>
              <a:gd name="connsiteY10" fmla="*/ 4867558 h 5070266"/>
              <a:gd name="connsiteX11" fmla="*/ 176491 w 3178398"/>
              <a:gd name="connsiteY11" fmla="*/ 3573602 h 5070266"/>
              <a:gd name="connsiteX12" fmla="*/ 223555 w 3178398"/>
              <a:gd name="connsiteY12" fmla="*/ 2228896 h 5070266"/>
              <a:gd name="connsiteX13" fmla="*/ 223554 w 3178398"/>
              <a:gd name="connsiteY13" fmla="*/ 1912889 h 5070266"/>
              <a:gd name="connsiteX14" fmla="*/ 188894 w 3178398"/>
              <a:gd name="connsiteY14" fmla="*/ 557343 h 5070266"/>
              <a:gd name="connsiteX0" fmla="*/ 188894 w 3178398"/>
              <a:gd name="connsiteY0" fmla="*/ 557343 h 5115076"/>
              <a:gd name="connsiteX1" fmla="*/ 1198467 w 3178398"/>
              <a:gd name="connsiteY1" fmla="*/ 178221 h 5115076"/>
              <a:gd name="connsiteX2" fmla="*/ 2065802 w 3178398"/>
              <a:gd name="connsiteY2" fmla="*/ 178219 h 5115076"/>
              <a:gd name="connsiteX3" fmla="*/ 2713545 w 3178398"/>
              <a:gd name="connsiteY3" fmla="*/ 167378 h 5115076"/>
              <a:gd name="connsiteX4" fmla="*/ 2919691 w 3178398"/>
              <a:gd name="connsiteY4" fmla="*/ 924531 h 5115076"/>
              <a:gd name="connsiteX5" fmla="*/ 3016105 w 3178398"/>
              <a:gd name="connsiteY5" fmla="*/ 1976440 h 5115076"/>
              <a:gd name="connsiteX6" fmla="*/ 2966755 w 3178398"/>
              <a:gd name="connsiteY6" fmla="*/ 3365172 h 5115076"/>
              <a:gd name="connsiteX7" fmla="*/ 2711262 w 3178398"/>
              <a:gd name="connsiteY7" fmla="*/ 4662814 h 5115076"/>
              <a:gd name="connsiteX8" fmla="*/ 2126314 w 3178398"/>
              <a:gd name="connsiteY8" fmla="*/ 4844349 h 5115076"/>
              <a:gd name="connsiteX9" fmla="*/ 1258980 w 3178398"/>
              <a:gd name="connsiteY9" fmla="*/ 4911584 h 5115076"/>
              <a:gd name="connsiteX10" fmla="*/ 558688 w 3178398"/>
              <a:gd name="connsiteY10" fmla="*/ 4867558 h 5115076"/>
              <a:gd name="connsiteX11" fmla="*/ 176491 w 3178398"/>
              <a:gd name="connsiteY11" fmla="*/ 3573602 h 5115076"/>
              <a:gd name="connsiteX12" fmla="*/ 223555 w 3178398"/>
              <a:gd name="connsiteY12" fmla="*/ 2228896 h 5115076"/>
              <a:gd name="connsiteX13" fmla="*/ 223554 w 3178398"/>
              <a:gd name="connsiteY13" fmla="*/ 1912889 h 5115076"/>
              <a:gd name="connsiteX14" fmla="*/ 188894 w 3178398"/>
              <a:gd name="connsiteY14" fmla="*/ 557343 h 5115076"/>
              <a:gd name="connsiteX0" fmla="*/ 188894 w 3178398"/>
              <a:gd name="connsiteY0" fmla="*/ 557343 h 5128120"/>
              <a:gd name="connsiteX1" fmla="*/ 1198467 w 3178398"/>
              <a:gd name="connsiteY1" fmla="*/ 178221 h 5128120"/>
              <a:gd name="connsiteX2" fmla="*/ 2065802 w 3178398"/>
              <a:gd name="connsiteY2" fmla="*/ 178219 h 5128120"/>
              <a:gd name="connsiteX3" fmla="*/ 2713545 w 3178398"/>
              <a:gd name="connsiteY3" fmla="*/ 167378 h 5128120"/>
              <a:gd name="connsiteX4" fmla="*/ 2919691 w 3178398"/>
              <a:gd name="connsiteY4" fmla="*/ 924531 h 5128120"/>
              <a:gd name="connsiteX5" fmla="*/ 3016105 w 3178398"/>
              <a:gd name="connsiteY5" fmla="*/ 1976440 h 5128120"/>
              <a:gd name="connsiteX6" fmla="*/ 2966755 w 3178398"/>
              <a:gd name="connsiteY6" fmla="*/ 3365172 h 5128120"/>
              <a:gd name="connsiteX7" fmla="*/ 2711262 w 3178398"/>
              <a:gd name="connsiteY7" fmla="*/ 4662814 h 5128120"/>
              <a:gd name="connsiteX8" fmla="*/ 2126314 w 3178398"/>
              <a:gd name="connsiteY8" fmla="*/ 4844349 h 5128120"/>
              <a:gd name="connsiteX9" fmla="*/ 1258980 w 3178398"/>
              <a:gd name="connsiteY9" fmla="*/ 4911584 h 5128120"/>
              <a:gd name="connsiteX10" fmla="*/ 558688 w 3178398"/>
              <a:gd name="connsiteY10" fmla="*/ 4867558 h 5128120"/>
              <a:gd name="connsiteX11" fmla="*/ 176491 w 3178398"/>
              <a:gd name="connsiteY11" fmla="*/ 3573602 h 5128120"/>
              <a:gd name="connsiteX12" fmla="*/ 223555 w 3178398"/>
              <a:gd name="connsiteY12" fmla="*/ 2228896 h 5128120"/>
              <a:gd name="connsiteX13" fmla="*/ 223554 w 3178398"/>
              <a:gd name="connsiteY13" fmla="*/ 1912889 h 5128120"/>
              <a:gd name="connsiteX14" fmla="*/ 188894 w 3178398"/>
              <a:gd name="connsiteY14" fmla="*/ 557343 h 512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78398" h="5128120">
                <a:moveTo>
                  <a:pt x="188894" y="557343"/>
                </a:moveTo>
                <a:cubicBezTo>
                  <a:pt x="-42893" y="20076"/>
                  <a:pt x="1219585" y="-129506"/>
                  <a:pt x="1198467" y="178221"/>
                </a:cubicBezTo>
                <a:cubicBezTo>
                  <a:pt x="1305097" y="-58658"/>
                  <a:pt x="2076627" y="20903"/>
                  <a:pt x="2065802" y="178219"/>
                </a:cubicBezTo>
                <a:cubicBezTo>
                  <a:pt x="2159365" y="-87361"/>
                  <a:pt x="2740439" y="-26484"/>
                  <a:pt x="2713545" y="167378"/>
                </a:cubicBezTo>
                <a:cubicBezTo>
                  <a:pt x="3298666" y="-93033"/>
                  <a:pt x="3107949" y="1038759"/>
                  <a:pt x="2919691" y="924531"/>
                </a:cubicBezTo>
                <a:cubicBezTo>
                  <a:pt x="3181908" y="917879"/>
                  <a:pt x="3254964" y="1905336"/>
                  <a:pt x="3016105" y="1976440"/>
                </a:cubicBezTo>
                <a:cubicBezTo>
                  <a:pt x="3252549" y="2062726"/>
                  <a:pt x="3225992" y="3225605"/>
                  <a:pt x="2966755" y="3365172"/>
                </a:cubicBezTo>
                <a:cubicBezTo>
                  <a:pt x="3237557" y="3392680"/>
                  <a:pt x="3163979" y="4949685"/>
                  <a:pt x="2711262" y="4662814"/>
                </a:cubicBezTo>
                <a:cubicBezTo>
                  <a:pt x="2918571" y="4997870"/>
                  <a:pt x="2269749" y="5177164"/>
                  <a:pt x="2126314" y="4844349"/>
                </a:cubicBezTo>
                <a:cubicBezTo>
                  <a:pt x="2164414" y="5170439"/>
                  <a:pt x="1282686" y="5245013"/>
                  <a:pt x="1258980" y="4911584"/>
                </a:cubicBezTo>
                <a:cubicBezTo>
                  <a:pt x="1187828" y="5140184"/>
                  <a:pt x="739103" y="5118570"/>
                  <a:pt x="558688" y="4867558"/>
                </a:cubicBezTo>
                <a:cubicBezTo>
                  <a:pt x="-94996" y="5020573"/>
                  <a:pt x="-80297" y="3569626"/>
                  <a:pt x="176491" y="3573602"/>
                </a:cubicBezTo>
                <a:cubicBezTo>
                  <a:pt x="-124773" y="3402766"/>
                  <a:pt x="6161" y="2255791"/>
                  <a:pt x="223555" y="2228896"/>
                </a:cubicBezTo>
                <a:cubicBezTo>
                  <a:pt x="-57539" y="2227269"/>
                  <a:pt x="38831" y="1841858"/>
                  <a:pt x="223554" y="1912889"/>
                </a:cubicBezTo>
                <a:cubicBezTo>
                  <a:pt x="30813" y="1779467"/>
                  <a:pt x="-11691" y="845334"/>
                  <a:pt x="188894" y="557343"/>
                </a:cubicBezTo>
                <a:close/>
              </a:path>
            </a:pathLst>
          </a:custGeom>
          <a:solidFill>
            <a:srgbClr val="E4F0FF"/>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48">
            <a:extLst>
              <a:ext uri="{FF2B5EF4-FFF2-40B4-BE49-F238E27FC236}">
                <a16:creationId xmlns:a16="http://schemas.microsoft.com/office/drawing/2014/main" id="{545CE154-31AA-BC49-8DC5-428C2E7626ED}"/>
              </a:ext>
            </a:extLst>
          </p:cNvPr>
          <p:cNvSpPr/>
          <p:nvPr/>
        </p:nvSpPr>
        <p:spPr>
          <a:xfrm>
            <a:off x="4117137" y="2910819"/>
            <a:ext cx="1474038" cy="530578"/>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Rectangle 65">
            <a:extLst>
              <a:ext uri="{FF2B5EF4-FFF2-40B4-BE49-F238E27FC236}">
                <a16:creationId xmlns:a16="http://schemas.microsoft.com/office/drawing/2014/main" id="{B427F4EA-675A-B749-BC0B-29CD0B5B4AA7}"/>
              </a:ext>
            </a:extLst>
          </p:cNvPr>
          <p:cNvSpPr/>
          <p:nvPr/>
        </p:nvSpPr>
        <p:spPr>
          <a:xfrm>
            <a:off x="1332774" y="1302441"/>
            <a:ext cx="2125981" cy="3618650"/>
          </a:xfrm>
          <a:prstGeom prst="rect">
            <a:avLst/>
          </a:prstGeom>
          <a:solidFill>
            <a:schemeClr val="bg1">
              <a:lumMod val="9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675" i="1">
                <a:solidFill>
                  <a:schemeClr val="tx1">
                    <a:lumMod val="75000"/>
                    <a:lumOff val="25000"/>
                  </a:schemeClr>
                </a:solidFill>
              </a:rPr>
              <a:t>RBX LAN</a:t>
            </a:r>
          </a:p>
        </p:txBody>
      </p:sp>
      <p:sp>
        <p:nvSpPr>
          <p:cNvPr id="6" name="Title 5">
            <a:extLst>
              <a:ext uri="{FF2B5EF4-FFF2-40B4-BE49-F238E27FC236}">
                <a16:creationId xmlns:a16="http://schemas.microsoft.com/office/drawing/2014/main" id="{0163ABB4-CB68-ED42-88AC-D827502099AA}"/>
              </a:ext>
            </a:extLst>
          </p:cNvPr>
          <p:cNvSpPr>
            <a:spLocks noGrp="1"/>
          </p:cNvSpPr>
          <p:nvPr>
            <p:ph type="title"/>
          </p:nvPr>
        </p:nvSpPr>
        <p:spPr>
          <a:xfrm>
            <a:off x="457200" y="205979"/>
            <a:ext cx="8229600" cy="365760"/>
          </a:xfrm>
        </p:spPr>
        <p:txBody>
          <a:bodyPr>
            <a:normAutofit fontScale="90000"/>
          </a:bodyPr>
          <a:lstStyle/>
          <a:p>
            <a:r>
              <a:rPr lang="en-US" sz="2100"/>
              <a:t>Backup Strategy: following “3-2-1 rule”</a:t>
            </a:r>
          </a:p>
        </p:txBody>
      </p:sp>
      <p:sp>
        <p:nvSpPr>
          <p:cNvPr id="5" name="Slide Number Placeholder 4">
            <a:extLst>
              <a:ext uri="{FF2B5EF4-FFF2-40B4-BE49-F238E27FC236}">
                <a16:creationId xmlns:a16="http://schemas.microsoft.com/office/drawing/2014/main" id="{6B2C6038-D158-4746-9F48-EF3E97DE7EDB}"/>
              </a:ext>
            </a:extLst>
          </p:cNvPr>
          <p:cNvSpPr>
            <a:spLocks noGrp="1"/>
          </p:cNvSpPr>
          <p:nvPr>
            <p:ph type="sldNum" sz="quarter" idx="4294967295"/>
          </p:nvPr>
        </p:nvSpPr>
        <p:spPr>
          <a:xfrm>
            <a:off x="0" y="6618288"/>
            <a:ext cx="473075" cy="239712"/>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290FAB-1A65-9B42-9192-2D48F478E177}" type="slidenum">
              <a:rPr lang="en-US" smtClean="0"/>
              <a:pPr/>
              <a:t>6</a:t>
            </a:fld>
            <a:endParaRPr lang="en-US"/>
          </a:p>
        </p:txBody>
      </p:sp>
      <p:pic>
        <p:nvPicPr>
          <p:cNvPr id="8" name="Picture 7">
            <a:extLst>
              <a:ext uri="{FF2B5EF4-FFF2-40B4-BE49-F238E27FC236}">
                <a16:creationId xmlns:a16="http://schemas.microsoft.com/office/drawing/2014/main" id="{5EBCD7C0-F9B4-7F46-A6E3-0CF091590852}"/>
              </a:ext>
            </a:extLst>
          </p:cNvPr>
          <p:cNvPicPr>
            <a:picLocks noChangeAspect="1"/>
          </p:cNvPicPr>
          <p:nvPr/>
        </p:nvPicPr>
        <p:blipFill>
          <a:blip r:embed="rId3"/>
          <a:stretch>
            <a:fillRect/>
          </a:stretch>
        </p:blipFill>
        <p:spPr>
          <a:xfrm>
            <a:off x="1608023" y="1472227"/>
            <a:ext cx="349235" cy="349238"/>
          </a:xfrm>
          <a:prstGeom prst="rect">
            <a:avLst/>
          </a:prstGeom>
          <a:ln w="6350">
            <a:solidFill>
              <a:schemeClr val="tx1"/>
            </a:solidFill>
          </a:ln>
        </p:spPr>
      </p:pic>
      <p:pic>
        <p:nvPicPr>
          <p:cNvPr id="10" name="Picture 9">
            <a:extLst>
              <a:ext uri="{FF2B5EF4-FFF2-40B4-BE49-F238E27FC236}">
                <a16:creationId xmlns:a16="http://schemas.microsoft.com/office/drawing/2014/main" id="{C6FA7486-DC4F-6643-B2A8-574E29CE0EED}"/>
              </a:ext>
            </a:extLst>
          </p:cNvPr>
          <p:cNvPicPr>
            <a:picLocks noChangeAspect="1"/>
          </p:cNvPicPr>
          <p:nvPr/>
        </p:nvPicPr>
        <p:blipFill rotWithShape="1">
          <a:blip r:embed="rId4">
            <a:duotone>
              <a:prstClr val="black"/>
              <a:schemeClr val="accent1">
                <a:tint val="45000"/>
                <a:satMod val="400000"/>
              </a:schemeClr>
            </a:duotone>
          </a:blip>
          <a:srcRect l="11058" t="19195" r="20096" b="15421"/>
          <a:stretch/>
        </p:blipFill>
        <p:spPr>
          <a:xfrm>
            <a:off x="1610184" y="1895324"/>
            <a:ext cx="347073" cy="338044"/>
          </a:xfrm>
          <a:prstGeom prst="rect">
            <a:avLst/>
          </a:prstGeom>
          <a:solidFill>
            <a:schemeClr val="bg1"/>
          </a:solidFill>
          <a:ln w="6350">
            <a:solidFill>
              <a:schemeClr val="tx1"/>
            </a:solidFill>
          </a:ln>
        </p:spPr>
      </p:pic>
      <p:pic>
        <p:nvPicPr>
          <p:cNvPr id="11" name="Picture 10">
            <a:extLst>
              <a:ext uri="{FF2B5EF4-FFF2-40B4-BE49-F238E27FC236}">
                <a16:creationId xmlns:a16="http://schemas.microsoft.com/office/drawing/2014/main" id="{A7DB8A99-CC3C-9A4E-A1CD-76D63827C806}"/>
              </a:ext>
            </a:extLst>
          </p:cNvPr>
          <p:cNvPicPr>
            <a:picLocks noChangeAspect="1"/>
          </p:cNvPicPr>
          <p:nvPr/>
        </p:nvPicPr>
        <p:blipFill rotWithShape="1">
          <a:blip r:embed="rId5"/>
          <a:srcRect t="16374" b="12151"/>
          <a:stretch/>
        </p:blipFill>
        <p:spPr>
          <a:xfrm>
            <a:off x="4117138" y="2198599"/>
            <a:ext cx="1212559" cy="576734"/>
          </a:xfrm>
          <a:prstGeom prst="rect">
            <a:avLst/>
          </a:prstGeom>
          <a:ln>
            <a:solidFill>
              <a:schemeClr val="tx1">
                <a:lumMod val="50000"/>
                <a:lumOff val="50000"/>
              </a:schemeClr>
            </a:solidFill>
          </a:ln>
        </p:spPr>
      </p:pic>
      <p:pic>
        <p:nvPicPr>
          <p:cNvPr id="13" name="Picture 12">
            <a:extLst>
              <a:ext uri="{FF2B5EF4-FFF2-40B4-BE49-F238E27FC236}">
                <a16:creationId xmlns:a16="http://schemas.microsoft.com/office/drawing/2014/main" id="{049977C9-11E0-E940-8C57-ED7955EBADA1}"/>
              </a:ext>
            </a:extLst>
          </p:cNvPr>
          <p:cNvPicPr>
            <a:picLocks noChangeAspect="1"/>
          </p:cNvPicPr>
          <p:nvPr/>
        </p:nvPicPr>
        <p:blipFill rotWithShape="1">
          <a:blip r:embed="rId6"/>
          <a:srcRect l="8141" t="31441" r="8141" b="31441"/>
          <a:stretch/>
        </p:blipFill>
        <p:spPr>
          <a:xfrm>
            <a:off x="4136188" y="2942163"/>
            <a:ext cx="749836" cy="173839"/>
          </a:xfrm>
          <a:prstGeom prst="rect">
            <a:avLst/>
          </a:prstGeom>
        </p:spPr>
      </p:pic>
      <p:sp>
        <p:nvSpPr>
          <p:cNvPr id="2" name="Rectangle 1">
            <a:extLst>
              <a:ext uri="{FF2B5EF4-FFF2-40B4-BE49-F238E27FC236}">
                <a16:creationId xmlns:a16="http://schemas.microsoft.com/office/drawing/2014/main" id="{B864F9AF-CEAA-9142-A57E-00A50512426C}"/>
              </a:ext>
            </a:extLst>
          </p:cNvPr>
          <p:cNvSpPr/>
          <p:nvPr/>
        </p:nvSpPr>
        <p:spPr>
          <a:xfrm>
            <a:off x="1332774" y="635965"/>
            <a:ext cx="2125980" cy="577081"/>
          </a:xfrm>
          <a:prstGeom prst="rect">
            <a:avLst/>
          </a:prstGeom>
          <a:solidFill>
            <a:schemeClr val="bg1">
              <a:lumMod val="95000"/>
            </a:schemeClr>
          </a:solidFill>
        </p:spPr>
        <p:txBody>
          <a:bodyPr wrap="square" anchor="ctr">
            <a:spAutoFit/>
          </a:bodyPr>
          <a:lstStyle/>
          <a:p>
            <a:pPr indent="-85725" algn="ctr"/>
            <a:r>
              <a:rPr lang="en-US" b="1"/>
              <a:t>3</a:t>
            </a:r>
            <a:br>
              <a:rPr lang="en-US" sz="1350"/>
            </a:br>
            <a:r>
              <a:rPr lang="en-US" sz="1350"/>
              <a:t>copies of all data</a:t>
            </a:r>
          </a:p>
        </p:txBody>
      </p:sp>
      <p:sp>
        <p:nvSpPr>
          <p:cNvPr id="3" name="Rectangle 2">
            <a:extLst>
              <a:ext uri="{FF2B5EF4-FFF2-40B4-BE49-F238E27FC236}">
                <a16:creationId xmlns:a16="http://schemas.microsoft.com/office/drawing/2014/main" id="{E3B6DE31-7D23-5A45-89B2-0C5ADB95BC55}"/>
              </a:ext>
            </a:extLst>
          </p:cNvPr>
          <p:cNvSpPr/>
          <p:nvPr/>
        </p:nvSpPr>
        <p:spPr>
          <a:xfrm>
            <a:off x="3648768" y="635965"/>
            <a:ext cx="1826590" cy="577081"/>
          </a:xfrm>
          <a:prstGeom prst="rect">
            <a:avLst/>
          </a:prstGeom>
          <a:solidFill>
            <a:schemeClr val="bg1">
              <a:lumMod val="95000"/>
            </a:schemeClr>
          </a:solidFill>
        </p:spPr>
        <p:txBody>
          <a:bodyPr wrap="none" anchor="ctr">
            <a:spAutoFit/>
          </a:bodyPr>
          <a:lstStyle/>
          <a:p>
            <a:pPr marL="40481" algn="ctr"/>
            <a:r>
              <a:rPr lang="en-US" b="1"/>
              <a:t>2 </a:t>
            </a:r>
            <a:br>
              <a:rPr lang="en-US" sz="1350"/>
            </a:br>
            <a:r>
              <a:rPr lang="en-US" sz="1350"/>
              <a:t>types of storage media</a:t>
            </a:r>
          </a:p>
        </p:txBody>
      </p:sp>
      <p:sp>
        <p:nvSpPr>
          <p:cNvPr id="19" name="Rectangle 18">
            <a:extLst>
              <a:ext uri="{FF2B5EF4-FFF2-40B4-BE49-F238E27FC236}">
                <a16:creationId xmlns:a16="http://schemas.microsoft.com/office/drawing/2014/main" id="{1F300E88-99EE-5A44-B320-238AC2A8E6E7}"/>
              </a:ext>
            </a:extLst>
          </p:cNvPr>
          <p:cNvSpPr/>
          <p:nvPr/>
        </p:nvSpPr>
        <p:spPr>
          <a:xfrm>
            <a:off x="6107839" y="635965"/>
            <a:ext cx="1241045" cy="577081"/>
          </a:xfrm>
          <a:prstGeom prst="rect">
            <a:avLst/>
          </a:prstGeom>
          <a:solidFill>
            <a:schemeClr val="bg1">
              <a:lumMod val="95000"/>
            </a:schemeClr>
          </a:solidFill>
        </p:spPr>
        <p:txBody>
          <a:bodyPr wrap="none" anchor="ctr">
            <a:spAutoFit/>
          </a:bodyPr>
          <a:lstStyle/>
          <a:p>
            <a:pPr marL="40481" algn="ctr"/>
            <a:r>
              <a:rPr lang="en-US" b="1"/>
              <a:t>1</a:t>
            </a:r>
            <a:br>
              <a:rPr lang="en-US" sz="1350"/>
            </a:br>
            <a:r>
              <a:rPr lang="en-US" sz="1350"/>
              <a:t>copy is off-site</a:t>
            </a:r>
          </a:p>
        </p:txBody>
      </p:sp>
      <p:grpSp>
        <p:nvGrpSpPr>
          <p:cNvPr id="22" name="Group 21">
            <a:extLst>
              <a:ext uri="{FF2B5EF4-FFF2-40B4-BE49-F238E27FC236}">
                <a16:creationId xmlns:a16="http://schemas.microsoft.com/office/drawing/2014/main" id="{506F5F42-FD0B-124E-94DD-B95058427487}"/>
              </a:ext>
            </a:extLst>
          </p:cNvPr>
          <p:cNvGrpSpPr/>
          <p:nvPr/>
        </p:nvGrpSpPr>
        <p:grpSpPr>
          <a:xfrm>
            <a:off x="2472229" y="3904082"/>
            <a:ext cx="765455" cy="936571"/>
            <a:chOff x="4108817" y="3188092"/>
            <a:chExt cx="683696" cy="836534"/>
          </a:xfrm>
        </p:grpSpPr>
        <p:sp>
          <p:nvSpPr>
            <p:cNvPr id="20" name="TextBox 19">
              <a:extLst>
                <a:ext uri="{FF2B5EF4-FFF2-40B4-BE49-F238E27FC236}">
                  <a16:creationId xmlns:a16="http://schemas.microsoft.com/office/drawing/2014/main" id="{EF839CD3-73D6-0447-A7FC-B1992C68F7E7}"/>
                </a:ext>
              </a:extLst>
            </p:cNvPr>
            <p:cNvSpPr txBox="1"/>
            <p:nvPr/>
          </p:nvSpPr>
          <p:spPr>
            <a:xfrm>
              <a:off x="4108817" y="3188092"/>
              <a:ext cx="683696" cy="836534"/>
            </a:xfrm>
            <a:prstGeom prst="rect">
              <a:avLst/>
            </a:prstGeom>
            <a:solidFill>
              <a:schemeClr val="bg1"/>
            </a:solidFill>
            <a:ln>
              <a:solidFill>
                <a:srgbClr val="45A2ED"/>
              </a:solidFill>
            </a:ln>
          </p:spPr>
          <p:txBody>
            <a:bodyPr wrap="square" lIns="0" rIns="0" rtlCol="0">
              <a:noAutofit/>
            </a:bodyPr>
            <a:lstStyle/>
            <a:p>
              <a:pPr algn="ctr"/>
              <a:r>
                <a:rPr lang="en-US" sz="1500" b="1">
                  <a:solidFill>
                    <a:srgbClr val="4199D8"/>
                  </a:solidFill>
                </a:rPr>
                <a:t>Helium</a:t>
              </a:r>
            </a:p>
            <a:p>
              <a:pPr algn="ctr"/>
              <a:endParaRPr lang="en-US" sz="1500">
                <a:solidFill>
                  <a:srgbClr val="4199D8"/>
                </a:solidFill>
              </a:endParaRPr>
            </a:p>
            <a:p>
              <a:pPr algn="ctr"/>
              <a:endParaRPr lang="en-US" sz="900" b="1" i="1">
                <a:solidFill>
                  <a:srgbClr val="4199D8"/>
                </a:solidFill>
              </a:endParaRPr>
            </a:p>
            <a:p>
              <a:pPr algn="ctr"/>
              <a:endParaRPr lang="en-US" sz="900" b="1" i="1">
                <a:solidFill>
                  <a:srgbClr val="4199D8"/>
                </a:solidFill>
              </a:endParaRPr>
            </a:p>
            <a:p>
              <a:pPr algn="ctr"/>
              <a:r>
                <a:rPr lang="en-US" sz="900" b="1" i="1">
                  <a:solidFill>
                    <a:srgbClr val="4199D8"/>
                  </a:solidFill>
                </a:rPr>
                <a:t>10.2.8.50</a:t>
              </a:r>
            </a:p>
          </p:txBody>
        </p:sp>
        <p:pic>
          <p:nvPicPr>
            <p:cNvPr id="21" name="Picture 20">
              <a:extLst>
                <a:ext uri="{FF2B5EF4-FFF2-40B4-BE49-F238E27FC236}">
                  <a16:creationId xmlns:a16="http://schemas.microsoft.com/office/drawing/2014/main" id="{C98FC618-CAA2-B346-900C-A26B634C312A}"/>
                </a:ext>
              </a:extLst>
            </p:cNvPr>
            <p:cNvPicPr>
              <a:picLocks noChangeAspect="1"/>
            </p:cNvPicPr>
            <p:nvPr/>
          </p:nvPicPr>
          <p:blipFill>
            <a:blip r:embed="rId7"/>
            <a:stretch>
              <a:fillRect/>
            </a:stretch>
          </p:blipFill>
          <p:spPr>
            <a:xfrm>
              <a:off x="4208899" y="3455063"/>
              <a:ext cx="483532" cy="349829"/>
            </a:xfrm>
            <a:prstGeom prst="rect">
              <a:avLst/>
            </a:prstGeom>
            <a:solidFill>
              <a:schemeClr val="bg1"/>
            </a:solidFill>
          </p:spPr>
        </p:pic>
      </p:grpSp>
      <p:grpSp>
        <p:nvGrpSpPr>
          <p:cNvPr id="25" name="Group 24">
            <a:extLst>
              <a:ext uri="{FF2B5EF4-FFF2-40B4-BE49-F238E27FC236}">
                <a16:creationId xmlns:a16="http://schemas.microsoft.com/office/drawing/2014/main" id="{8656F169-9495-FF41-B242-7444170E8EE8}"/>
              </a:ext>
            </a:extLst>
          </p:cNvPr>
          <p:cNvGrpSpPr/>
          <p:nvPr/>
        </p:nvGrpSpPr>
        <p:grpSpPr>
          <a:xfrm>
            <a:off x="1500667" y="3503446"/>
            <a:ext cx="456590" cy="558659"/>
            <a:chOff x="4110196" y="2254501"/>
            <a:chExt cx="683696" cy="836534"/>
          </a:xfrm>
        </p:grpSpPr>
        <p:sp>
          <p:nvSpPr>
            <p:cNvPr id="23" name="TextBox 22">
              <a:extLst>
                <a:ext uri="{FF2B5EF4-FFF2-40B4-BE49-F238E27FC236}">
                  <a16:creationId xmlns:a16="http://schemas.microsoft.com/office/drawing/2014/main" id="{46961959-79B7-EE48-928A-4B63321151D1}"/>
                </a:ext>
              </a:extLst>
            </p:cNvPr>
            <p:cNvSpPr txBox="1"/>
            <p:nvPr/>
          </p:nvSpPr>
          <p:spPr>
            <a:xfrm>
              <a:off x="4110196" y="2254501"/>
              <a:ext cx="683696" cy="836534"/>
            </a:xfrm>
            <a:prstGeom prst="rect">
              <a:avLst/>
            </a:prstGeom>
            <a:solidFill>
              <a:schemeClr val="bg1"/>
            </a:solidFill>
            <a:ln>
              <a:solidFill>
                <a:srgbClr val="45A2ED"/>
              </a:solidFill>
            </a:ln>
          </p:spPr>
          <p:txBody>
            <a:bodyPr wrap="square" lIns="0" rIns="0" rtlCol="0">
              <a:noAutofit/>
            </a:bodyPr>
            <a:lstStyle/>
            <a:p>
              <a:pPr algn="ctr"/>
              <a:r>
                <a:rPr lang="en-US" sz="900" b="1">
                  <a:solidFill>
                    <a:srgbClr val="4199D8"/>
                  </a:solidFill>
                </a:rPr>
                <a:t>rbx-1</a:t>
              </a:r>
            </a:p>
            <a:p>
              <a:pPr algn="ctr"/>
              <a:endParaRPr lang="en-US" sz="900">
                <a:solidFill>
                  <a:srgbClr val="4199D8"/>
                </a:solidFill>
              </a:endParaRPr>
            </a:p>
            <a:p>
              <a:pPr algn="ctr"/>
              <a:endParaRPr lang="en-US" sz="675" b="1" i="1">
                <a:solidFill>
                  <a:srgbClr val="4199D8"/>
                </a:solidFill>
              </a:endParaRPr>
            </a:p>
            <a:p>
              <a:pPr algn="ctr">
                <a:lnSpc>
                  <a:spcPct val="150000"/>
                </a:lnSpc>
              </a:pPr>
              <a:r>
                <a:rPr lang="en-US" sz="675" b="1" i="1">
                  <a:solidFill>
                    <a:srgbClr val="4199D8"/>
                  </a:solidFill>
                </a:rPr>
                <a:t>10.2.8.41</a:t>
              </a:r>
            </a:p>
          </p:txBody>
        </p:sp>
        <p:pic>
          <p:nvPicPr>
            <p:cNvPr id="24" name="Picture 23">
              <a:extLst>
                <a:ext uri="{FF2B5EF4-FFF2-40B4-BE49-F238E27FC236}">
                  <a16:creationId xmlns:a16="http://schemas.microsoft.com/office/drawing/2014/main" id="{A294B898-314D-9A47-B0DD-1C6787647735}"/>
                </a:ext>
              </a:extLst>
            </p:cNvPr>
            <p:cNvPicPr>
              <a:picLocks noChangeAspect="1"/>
            </p:cNvPicPr>
            <p:nvPr/>
          </p:nvPicPr>
          <p:blipFill rotWithShape="1">
            <a:blip r:embed="rId8"/>
            <a:srcRect l="19898" t="19841" r="21473" b="17799"/>
            <a:stretch/>
          </p:blipFill>
          <p:spPr>
            <a:xfrm>
              <a:off x="4240633" y="2472374"/>
              <a:ext cx="420084" cy="446808"/>
            </a:xfrm>
            <a:prstGeom prst="rect">
              <a:avLst/>
            </a:prstGeom>
            <a:solidFill>
              <a:schemeClr val="bg1"/>
            </a:solidFill>
          </p:spPr>
        </p:pic>
      </p:grpSp>
      <p:pic>
        <p:nvPicPr>
          <p:cNvPr id="34" name="Picture 33">
            <a:extLst>
              <a:ext uri="{FF2B5EF4-FFF2-40B4-BE49-F238E27FC236}">
                <a16:creationId xmlns:a16="http://schemas.microsoft.com/office/drawing/2014/main" id="{8D223F98-7094-104C-9C52-8380FEF69428}"/>
              </a:ext>
            </a:extLst>
          </p:cNvPr>
          <p:cNvPicPr>
            <a:picLocks noChangeAspect="1"/>
          </p:cNvPicPr>
          <p:nvPr/>
        </p:nvPicPr>
        <p:blipFill rotWithShape="1">
          <a:blip r:embed="rId9">
            <a:alphaModFix amt="60000"/>
          </a:blip>
          <a:srcRect l="58785" t="7369" r="4887" b="7065"/>
          <a:stretch/>
        </p:blipFill>
        <p:spPr>
          <a:xfrm>
            <a:off x="1649196" y="2275733"/>
            <a:ext cx="308061" cy="447718"/>
          </a:xfrm>
          <a:prstGeom prst="rect">
            <a:avLst/>
          </a:prstGeom>
          <a:solidFill>
            <a:schemeClr val="bg1"/>
          </a:solidFill>
          <a:ln>
            <a:noFill/>
          </a:ln>
        </p:spPr>
      </p:pic>
      <p:pic>
        <p:nvPicPr>
          <p:cNvPr id="35" name="Picture 34">
            <a:extLst>
              <a:ext uri="{FF2B5EF4-FFF2-40B4-BE49-F238E27FC236}">
                <a16:creationId xmlns:a16="http://schemas.microsoft.com/office/drawing/2014/main" id="{7140D899-3ED7-504F-94C1-F72114E638FF}"/>
              </a:ext>
            </a:extLst>
          </p:cNvPr>
          <p:cNvPicPr>
            <a:picLocks noChangeAspect="1"/>
          </p:cNvPicPr>
          <p:nvPr/>
        </p:nvPicPr>
        <p:blipFill rotWithShape="1">
          <a:blip r:embed="rId10"/>
          <a:srcRect l="-978" t="7369" r="45745" b="7065"/>
          <a:stretch/>
        </p:blipFill>
        <p:spPr>
          <a:xfrm>
            <a:off x="1566690" y="2744322"/>
            <a:ext cx="390567" cy="373336"/>
          </a:xfrm>
          <a:prstGeom prst="rect">
            <a:avLst/>
          </a:prstGeom>
          <a:ln>
            <a:noFill/>
          </a:ln>
        </p:spPr>
      </p:pic>
      <p:cxnSp>
        <p:nvCxnSpPr>
          <p:cNvPr id="37" name="Elbow Connector 36">
            <a:extLst>
              <a:ext uri="{FF2B5EF4-FFF2-40B4-BE49-F238E27FC236}">
                <a16:creationId xmlns:a16="http://schemas.microsoft.com/office/drawing/2014/main" id="{6DFE0E74-55F1-E04B-A0C2-B5CC9453A681}"/>
              </a:ext>
            </a:extLst>
          </p:cNvPr>
          <p:cNvCxnSpPr>
            <a:cxnSpLocks/>
            <a:stCxn id="8" idx="3"/>
          </p:cNvCxnSpPr>
          <p:nvPr/>
        </p:nvCxnSpPr>
        <p:spPr>
          <a:xfrm>
            <a:off x="1957258" y="1646846"/>
            <a:ext cx="2159881" cy="140452"/>
          </a:xfrm>
          <a:prstGeom prst="bentConnector3">
            <a:avLst/>
          </a:prstGeom>
          <a:ln w="41275">
            <a:solidFill>
              <a:schemeClr val="accent6"/>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9" name="Elbow Connector 38">
            <a:extLst>
              <a:ext uri="{FF2B5EF4-FFF2-40B4-BE49-F238E27FC236}">
                <a16:creationId xmlns:a16="http://schemas.microsoft.com/office/drawing/2014/main" id="{DFA67CA3-27DE-F34E-9342-85E73918FB2D}"/>
              </a:ext>
            </a:extLst>
          </p:cNvPr>
          <p:cNvCxnSpPr>
            <a:cxnSpLocks/>
            <a:stCxn id="10" idx="3"/>
          </p:cNvCxnSpPr>
          <p:nvPr/>
        </p:nvCxnSpPr>
        <p:spPr>
          <a:xfrm flipV="1">
            <a:off x="1957257" y="1787297"/>
            <a:ext cx="2159882" cy="277049"/>
          </a:xfrm>
          <a:prstGeom prst="bentConnector3">
            <a:avLst/>
          </a:prstGeom>
          <a:ln w="41275">
            <a:solidFill>
              <a:schemeClr val="accent6"/>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2" name="Elbow Connector 41">
            <a:extLst>
              <a:ext uri="{FF2B5EF4-FFF2-40B4-BE49-F238E27FC236}">
                <a16:creationId xmlns:a16="http://schemas.microsoft.com/office/drawing/2014/main" id="{C49DF39C-6DD2-B542-BE93-2BDB092F48D3}"/>
              </a:ext>
            </a:extLst>
          </p:cNvPr>
          <p:cNvCxnSpPr>
            <a:cxnSpLocks/>
            <a:stCxn id="34" idx="3"/>
          </p:cNvCxnSpPr>
          <p:nvPr/>
        </p:nvCxnSpPr>
        <p:spPr>
          <a:xfrm flipV="1">
            <a:off x="1957257" y="1787297"/>
            <a:ext cx="2159882" cy="712295"/>
          </a:xfrm>
          <a:prstGeom prst="straightConnector1">
            <a:avLst/>
          </a:prstGeom>
          <a:ln w="41275">
            <a:solidFill>
              <a:schemeClr val="accent6"/>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6" name="Elbow Connector 45">
            <a:extLst>
              <a:ext uri="{FF2B5EF4-FFF2-40B4-BE49-F238E27FC236}">
                <a16:creationId xmlns:a16="http://schemas.microsoft.com/office/drawing/2014/main" id="{07FAEC50-B5C3-9342-81DB-3D01D198FE63}"/>
              </a:ext>
            </a:extLst>
          </p:cNvPr>
          <p:cNvCxnSpPr>
            <a:cxnSpLocks/>
            <a:stCxn id="35" idx="3"/>
          </p:cNvCxnSpPr>
          <p:nvPr/>
        </p:nvCxnSpPr>
        <p:spPr>
          <a:xfrm flipV="1">
            <a:off x="1957257" y="1787297"/>
            <a:ext cx="2159882" cy="1143693"/>
          </a:xfrm>
          <a:prstGeom prst="straightConnector1">
            <a:avLst/>
          </a:prstGeom>
          <a:ln w="41275">
            <a:solidFill>
              <a:schemeClr val="accent6"/>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1" name="Elbow Connector 70">
            <a:extLst>
              <a:ext uri="{FF2B5EF4-FFF2-40B4-BE49-F238E27FC236}">
                <a16:creationId xmlns:a16="http://schemas.microsoft.com/office/drawing/2014/main" id="{C2EC29DE-EB69-7441-8F5D-235753BA12A7}"/>
              </a:ext>
            </a:extLst>
          </p:cNvPr>
          <p:cNvCxnSpPr>
            <a:cxnSpLocks/>
            <a:stCxn id="20" idx="0"/>
          </p:cNvCxnSpPr>
          <p:nvPr/>
        </p:nvCxnSpPr>
        <p:spPr>
          <a:xfrm rot="5400000" flipH="1" flipV="1">
            <a:off x="2427655" y="2214598"/>
            <a:ext cx="2116784" cy="1262183"/>
          </a:xfrm>
          <a:prstGeom prst="curvedConnector2">
            <a:avLst/>
          </a:prstGeom>
          <a:ln w="41275">
            <a:solidFill>
              <a:srgbClr val="0A99D1"/>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Elbow Connector 70">
            <a:extLst>
              <a:ext uri="{FF2B5EF4-FFF2-40B4-BE49-F238E27FC236}">
                <a16:creationId xmlns:a16="http://schemas.microsoft.com/office/drawing/2014/main" id="{899AACD6-1574-2E4F-B309-5D93F9D88A65}"/>
              </a:ext>
            </a:extLst>
          </p:cNvPr>
          <p:cNvCxnSpPr>
            <a:cxnSpLocks/>
            <a:stCxn id="8" idx="3"/>
          </p:cNvCxnSpPr>
          <p:nvPr/>
        </p:nvCxnSpPr>
        <p:spPr>
          <a:xfrm>
            <a:off x="1957258" y="1646846"/>
            <a:ext cx="2342213" cy="2465902"/>
          </a:xfrm>
          <a:prstGeom prst="curvedConnector3">
            <a:avLst>
              <a:gd name="adj1" fmla="val 50000"/>
            </a:avLst>
          </a:prstGeom>
          <a:ln w="41275">
            <a:solidFill>
              <a:srgbClr val="0A99D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Elbow Connector 80">
            <a:extLst>
              <a:ext uri="{FF2B5EF4-FFF2-40B4-BE49-F238E27FC236}">
                <a16:creationId xmlns:a16="http://schemas.microsoft.com/office/drawing/2014/main" id="{EFBB0D0D-AF72-2842-96B2-E63DFADE6C6C}"/>
              </a:ext>
            </a:extLst>
          </p:cNvPr>
          <p:cNvCxnSpPr>
            <a:cxnSpLocks/>
            <a:stCxn id="8" idx="3"/>
            <a:endCxn id="11" idx="1"/>
          </p:cNvCxnSpPr>
          <p:nvPr/>
        </p:nvCxnSpPr>
        <p:spPr>
          <a:xfrm>
            <a:off x="1957258" y="1646846"/>
            <a:ext cx="2159880" cy="840120"/>
          </a:xfrm>
          <a:prstGeom prst="bentConnector3">
            <a:avLst/>
          </a:prstGeom>
          <a:ln w="41275">
            <a:solidFill>
              <a:schemeClr val="accent6"/>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7" name="Elbow Connector 86">
            <a:extLst>
              <a:ext uri="{FF2B5EF4-FFF2-40B4-BE49-F238E27FC236}">
                <a16:creationId xmlns:a16="http://schemas.microsoft.com/office/drawing/2014/main" id="{CEA09791-55EC-2A4D-92DC-C2E8FFA8B631}"/>
              </a:ext>
            </a:extLst>
          </p:cNvPr>
          <p:cNvCxnSpPr>
            <a:cxnSpLocks/>
            <a:stCxn id="23" idx="3"/>
            <a:endCxn id="20" idx="1"/>
          </p:cNvCxnSpPr>
          <p:nvPr/>
        </p:nvCxnSpPr>
        <p:spPr>
          <a:xfrm>
            <a:off x="1957257" y="3782776"/>
            <a:ext cx="514971" cy="589592"/>
          </a:xfrm>
          <a:prstGeom prst="bentConnector3">
            <a:avLst/>
          </a:prstGeom>
          <a:ln w="41275">
            <a:solidFill>
              <a:schemeClr val="accent6"/>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3" name="Elbow Connector 70">
            <a:extLst>
              <a:ext uri="{FF2B5EF4-FFF2-40B4-BE49-F238E27FC236}">
                <a16:creationId xmlns:a16="http://schemas.microsoft.com/office/drawing/2014/main" id="{76ED101E-BAFA-B645-8552-1D39766E0D84}"/>
              </a:ext>
            </a:extLst>
          </p:cNvPr>
          <p:cNvCxnSpPr>
            <a:cxnSpLocks/>
            <a:stCxn id="20" idx="0"/>
            <a:endCxn id="23" idx="0"/>
          </p:cNvCxnSpPr>
          <p:nvPr/>
        </p:nvCxnSpPr>
        <p:spPr>
          <a:xfrm rot="16200000" flipV="1">
            <a:off x="2091642" y="3140767"/>
            <a:ext cx="400636" cy="1125994"/>
          </a:xfrm>
          <a:prstGeom prst="curvedConnector3">
            <a:avLst>
              <a:gd name="adj1" fmla="val 142794"/>
            </a:avLst>
          </a:prstGeom>
          <a:ln w="41275">
            <a:solidFill>
              <a:srgbClr val="0A99D1"/>
            </a:solidFill>
            <a:prstDash val="solid"/>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0" name="Elbow Connector 70">
            <a:extLst>
              <a:ext uri="{FF2B5EF4-FFF2-40B4-BE49-F238E27FC236}">
                <a16:creationId xmlns:a16="http://schemas.microsoft.com/office/drawing/2014/main" id="{48E4373B-142E-2D47-BCAA-823CC7B78B76}"/>
              </a:ext>
            </a:extLst>
          </p:cNvPr>
          <p:cNvCxnSpPr>
            <a:cxnSpLocks/>
            <a:endCxn id="20" idx="3"/>
          </p:cNvCxnSpPr>
          <p:nvPr/>
        </p:nvCxnSpPr>
        <p:spPr>
          <a:xfrm rot="10800000">
            <a:off x="3237685" y="4372368"/>
            <a:ext cx="1196897" cy="188512"/>
          </a:xfrm>
          <a:prstGeom prst="curvedConnector3">
            <a:avLst>
              <a:gd name="adj1" fmla="val 50000"/>
            </a:avLst>
          </a:prstGeom>
          <a:ln w="41275">
            <a:solidFill>
              <a:srgbClr val="0A99D1"/>
            </a:solidFill>
            <a:prstDash val="solid"/>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3" name="Elbow Connector 102">
            <a:extLst>
              <a:ext uri="{FF2B5EF4-FFF2-40B4-BE49-F238E27FC236}">
                <a16:creationId xmlns:a16="http://schemas.microsoft.com/office/drawing/2014/main" id="{F28AD37C-27F2-6341-956E-B61BF5017946}"/>
              </a:ext>
            </a:extLst>
          </p:cNvPr>
          <p:cNvCxnSpPr>
            <a:cxnSpLocks/>
            <a:stCxn id="8" idx="3"/>
            <a:endCxn id="49" idx="1"/>
          </p:cNvCxnSpPr>
          <p:nvPr/>
        </p:nvCxnSpPr>
        <p:spPr>
          <a:xfrm>
            <a:off x="1957258" y="1646846"/>
            <a:ext cx="2159879" cy="1529263"/>
          </a:xfrm>
          <a:prstGeom prst="bentConnector3">
            <a:avLst/>
          </a:prstGeom>
          <a:ln w="41275">
            <a:solidFill>
              <a:schemeClr val="accent6"/>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46B57AC3-44A5-6F4F-A816-4165FE447229}"/>
              </a:ext>
            </a:extLst>
          </p:cNvPr>
          <p:cNvSpPr/>
          <p:nvPr/>
        </p:nvSpPr>
        <p:spPr>
          <a:xfrm>
            <a:off x="5793531" y="1464048"/>
            <a:ext cx="2005765" cy="2528776"/>
          </a:xfrm>
          <a:prstGeom prst="rect">
            <a:avLst/>
          </a:prstGeom>
          <a:solidFill>
            <a:schemeClr val="bg1">
              <a:lumMod val="95000"/>
            </a:schemeClr>
          </a:solidFill>
        </p:spPr>
        <p:txBody>
          <a:bodyPr wrap="square" anchor="t">
            <a:normAutofit/>
          </a:bodyPr>
          <a:lstStyle/>
          <a:p>
            <a:pPr marL="40481">
              <a:spcBef>
                <a:spcPts val="450"/>
              </a:spcBef>
            </a:pPr>
            <a:r>
              <a:rPr lang="en-US" sz="900" b="1"/>
              <a:t>Other Key Features:</a:t>
            </a:r>
          </a:p>
          <a:p>
            <a:pPr marL="178594" indent="-138113">
              <a:spcBef>
                <a:spcPts val="450"/>
              </a:spcBef>
              <a:buFont typeface="Arial" panose="020B0604020202020204" pitchFamily="34" charset="0"/>
              <a:buChar char="•"/>
            </a:pPr>
            <a:r>
              <a:rPr lang="en-US" sz="900"/>
              <a:t>Main data repositories:</a:t>
            </a:r>
          </a:p>
          <a:p>
            <a:pPr marL="521494" lvl="1" indent="-138113">
              <a:spcBef>
                <a:spcPts val="225"/>
              </a:spcBef>
              <a:buFont typeface="Arial" panose="020B0604020202020204" pitchFamily="34" charset="0"/>
              <a:buChar char="•"/>
            </a:pPr>
            <a:r>
              <a:rPr lang="en-US" sz="825"/>
              <a:t>O365</a:t>
            </a:r>
          </a:p>
          <a:p>
            <a:pPr marL="521494" lvl="1" indent="-138113">
              <a:spcBef>
                <a:spcPts val="225"/>
              </a:spcBef>
              <a:buFont typeface="Arial" panose="020B0604020202020204" pitchFamily="34" charset="0"/>
              <a:buChar char="•"/>
            </a:pPr>
            <a:r>
              <a:rPr lang="en-US" sz="825"/>
              <a:t>Dell DP-4400</a:t>
            </a:r>
          </a:p>
          <a:p>
            <a:pPr marL="521494" lvl="1" indent="-138113">
              <a:spcBef>
                <a:spcPts val="225"/>
              </a:spcBef>
              <a:buFont typeface="Arial" panose="020B0604020202020204" pitchFamily="34" charset="0"/>
              <a:buChar char="•"/>
            </a:pPr>
            <a:r>
              <a:rPr lang="en-US" sz="825"/>
              <a:t>Benchling (</a:t>
            </a:r>
            <a:r>
              <a:rPr lang="en-US" sz="825" err="1"/>
              <a:t>eLN</a:t>
            </a:r>
            <a:r>
              <a:rPr lang="en-US" sz="825"/>
              <a:t>)</a:t>
            </a:r>
          </a:p>
          <a:p>
            <a:pPr marL="521494" lvl="1" indent="-138113">
              <a:spcBef>
                <a:spcPts val="225"/>
              </a:spcBef>
              <a:buFont typeface="Arial" panose="020B0604020202020204" pitchFamily="34" charset="0"/>
              <a:buChar char="•"/>
            </a:pPr>
            <a:r>
              <a:rPr lang="en-US" sz="825"/>
              <a:t>Azure</a:t>
            </a:r>
          </a:p>
          <a:p>
            <a:pPr marL="521494" lvl="1" indent="-138113">
              <a:spcBef>
                <a:spcPts val="225"/>
              </a:spcBef>
              <a:buFont typeface="Arial" panose="020B0604020202020204" pitchFamily="34" charset="0"/>
              <a:buChar char="•"/>
            </a:pPr>
            <a:r>
              <a:rPr lang="en-US" sz="825"/>
              <a:t>Server 1 &amp; 2</a:t>
            </a:r>
          </a:p>
          <a:p>
            <a:pPr marL="521494" lvl="1" indent="-138113">
              <a:spcBef>
                <a:spcPts val="225"/>
              </a:spcBef>
              <a:buFont typeface="Arial" panose="020B0604020202020204" pitchFamily="34" charset="0"/>
              <a:buChar char="•"/>
            </a:pPr>
            <a:r>
              <a:rPr lang="en-US" sz="825" i="1"/>
              <a:t>(Paylocity, NetSuite, </a:t>
            </a:r>
            <a:r>
              <a:rPr lang="en-US" sz="825" i="1" err="1"/>
              <a:t>DotCompliance</a:t>
            </a:r>
            <a:r>
              <a:rPr lang="en-US" sz="825" i="1"/>
              <a:t>)</a:t>
            </a:r>
          </a:p>
          <a:p>
            <a:pPr marL="178594" indent="-138113">
              <a:spcBef>
                <a:spcPts val="450"/>
              </a:spcBef>
              <a:buFont typeface="Arial" panose="020B0604020202020204" pitchFamily="34" charset="0"/>
              <a:buChar char="•"/>
            </a:pPr>
            <a:r>
              <a:rPr lang="en-US" sz="900"/>
              <a:t>All data transfers use secure protocols</a:t>
            </a:r>
          </a:p>
          <a:p>
            <a:pPr marL="178594" indent="-138113">
              <a:spcBef>
                <a:spcPts val="450"/>
              </a:spcBef>
              <a:buFont typeface="Arial" panose="020B0604020202020204" pitchFamily="34" charset="0"/>
              <a:buChar char="•"/>
            </a:pPr>
            <a:r>
              <a:rPr lang="en-US" sz="900"/>
              <a:t>Cloud archives: </a:t>
            </a:r>
          </a:p>
          <a:p>
            <a:pPr marL="521494" lvl="1" indent="-138113">
              <a:spcBef>
                <a:spcPts val="450"/>
              </a:spcBef>
              <a:buFont typeface="Arial" panose="020B0604020202020204" pitchFamily="34" charset="0"/>
              <a:buChar char="•"/>
            </a:pPr>
            <a:r>
              <a:rPr lang="en-US" sz="825"/>
              <a:t>OneDrive</a:t>
            </a:r>
          </a:p>
        </p:txBody>
      </p:sp>
      <p:cxnSp>
        <p:nvCxnSpPr>
          <p:cNvPr id="107" name="Elbow Connector 106">
            <a:extLst>
              <a:ext uri="{FF2B5EF4-FFF2-40B4-BE49-F238E27FC236}">
                <a16:creationId xmlns:a16="http://schemas.microsoft.com/office/drawing/2014/main" id="{FCB649F2-0F08-9648-A278-4BCEDA97E186}"/>
              </a:ext>
            </a:extLst>
          </p:cNvPr>
          <p:cNvCxnSpPr>
            <a:cxnSpLocks/>
            <a:stCxn id="23" idx="3"/>
          </p:cNvCxnSpPr>
          <p:nvPr/>
        </p:nvCxnSpPr>
        <p:spPr>
          <a:xfrm flipV="1">
            <a:off x="1957257" y="3703472"/>
            <a:ext cx="2159881" cy="79304"/>
          </a:xfrm>
          <a:prstGeom prst="bentConnector3">
            <a:avLst/>
          </a:prstGeom>
          <a:ln w="41275">
            <a:solidFill>
              <a:schemeClr val="accent6"/>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7" name="Elbow Connector 116">
            <a:extLst>
              <a:ext uri="{FF2B5EF4-FFF2-40B4-BE49-F238E27FC236}">
                <a16:creationId xmlns:a16="http://schemas.microsoft.com/office/drawing/2014/main" id="{915271B5-E21B-C04C-8FBE-3856B00894C2}"/>
              </a:ext>
            </a:extLst>
          </p:cNvPr>
          <p:cNvCxnSpPr>
            <a:cxnSpLocks/>
            <a:stCxn id="10" idx="3"/>
          </p:cNvCxnSpPr>
          <p:nvPr/>
        </p:nvCxnSpPr>
        <p:spPr>
          <a:xfrm>
            <a:off x="1957257" y="2064346"/>
            <a:ext cx="2159881" cy="1639126"/>
          </a:xfrm>
          <a:prstGeom prst="bentConnector3">
            <a:avLst/>
          </a:prstGeom>
          <a:ln w="41275">
            <a:solidFill>
              <a:schemeClr val="accent6"/>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941D7632-9884-AD4B-AF30-99E925372FCB}"/>
              </a:ext>
            </a:extLst>
          </p:cNvPr>
          <p:cNvCxnSpPr>
            <a:cxnSpLocks/>
          </p:cNvCxnSpPr>
          <p:nvPr/>
        </p:nvCxnSpPr>
        <p:spPr>
          <a:xfrm>
            <a:off x="6157750" y="4161726"/>
            <a:ext cx="510996" cy="54302"/>
          </a:xfrm>
          <a:prstGeom prst="bentConnector3">
            <a:avLst/>
          </a:prstGeom>
          <a:ln w="41275">
            <a:solidFill>
              <a:schemeClr val="accent6"/>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F0574F9-5128-6747-8EEB-0F4598998C56}"/>
              </a:ext>
            </a:extLst>
          </p:cNvPr>
          <p:cNvSpPr txBox="1"/>
          <p:nvPr/>
        </p:nvSpPr>
        <p:spPr>
          <a:xfrm>
            <a:off x="6665009" y="4001081"/>
            <a:ext cx="975220" cy="683392"/>
          </a:xfrm>
          <a:prstGeom prst="rect">
            <a:avLst/>
          </a:prstGeom>
          <a:noFill/>
        </p:spPr>
        <p:txBody>
          <a:bodyPr wrap="square" rtlCol="0">
            <a:spAutoFit/>
          </a:bodyPr>
          <a:lstStyle/>
          <a:p>
            <a:pPr>
              <a:lnSpc>
                <a:spcPct val="150000"/>
              </a:lnSpc>
            </a:pPr>
            <a:r>
              <a:rPr lang="en-US" sz="1350">
                <a:solidFill>
                  <a:schemeClr val="accent6">
                    <a:lumMod val="75000"/>
                  </a:schemeClr>
                </a:solidFill>
              </a:rPr>
              <a:t>Data flows</a:t>
            </a:r>
          </a:p>
          <a:p>
            <a:pPr>
              <a:lnSpc>
                <a:spcPct val="150000"/>
              </a:lnSpc>
            </a:pPr>
            <a:r>
              <a:rPr lang="en-US" sz="1350">
                <a:solidFill>
                  <a:srgbClr val="0A99D1"/>
                </a:solidFill>
              </a:rPr>
              <a:t>Backups</a:t>
            </a:r>
          </a:p>
        </p:txBody>
      </p:sp>
      <p:cxnSp>
        <p:nvCxnSpPr>
          <p:cNvPr id="51" name="Elbow Connector 70">
            <a:extLst>
              <a:ext uri="{FF2B5EF4-FFF2-40B4-BE49-F238E27FC236}">
                <a16:creationId xmlns:a16="http://schemas.microsoft.com/office/drawing/2014/main" id="{C3222277-A3E4-5541-BE31-B70D4BBF5F81}"/>
              </a:ext>
            </a:extLst>
          </p:cNvPr>
          <p:cNvCxnSpPr>
            <a:cxnSpLocks/>
          </p:cNvCxnSpPr>
          <p:nvPr/>
        </p:nvCxnSpPr>
        <p:spPr>
          <a:xfrm rot="10800000">
            <a:off x="6254989" y="4373590"/>
            <a:ext cx="411727" cy="156524"/>
          </a:xfrm>
          <a:prstGeom prst="curvedConnector3">
            <a:avLst>
              <a:gd name="adj1" fmla="val 63753"/>
            </a:avLst>
          </a:prstGeom>
          <a:ln w="41275">
            <a:solidFill>
              <a:srgbClr val="0A99D1"/>
            </a:solidFill>
            <a:prstDash val="solid"/>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8208BC21-0B71-6A4B-8496-F089D19C14D5}"/>
              </a:ext>
            </a:extLst>
          </p:cNvPr>
          <p:cNvGrpSpPr/>
          <p:nvPr/>
        </p:nvGrpSpPr>
        <p:grpSpPr>
          <a:xfrm>
            <a:off x="1500666" y="4097480"/>
            <a:ext cx="456590" cy="558659"/>
            <a:chOff x="4110196" y="2254501"/>
            <a:chExt cx="683696" cy="836534"/>
          </a:xfrm>
        </p:grpSpPr>
        <p:sp>
          <p:nvSpPr>
            <p:cNvPr id="61" name="TextBox 60">
              <a:extLst>
                <a:ext uri="{FF2B5EF4-FFF2-40B4-BE49-F238E27FC236}">
                  <a16:creationId xmlns:a16="http://schemas.microsoft.com/office/drawing/2014/main" id="{6514B6E6-5493-7847-929F-805C4224A4A5}"/>
                </a:ext>
              </a:extLst>
            </p:cNvPr>
            <p:cNvSpPr txBox="1"/>
            <p:nvPr/>
          </p:nvSpPr>
          <p:spPr>
            <a:xfrm>
              <a:off x="4110196" y="2254501"/>
              <a:ext cx="683696" cy="836534"/>
            </a:xfrm>
            <a:prstGeom prst="rect">
              <a:avLst/>
            </a:prstGeom>
            <a:solidFill>
              <a:schemeClr val="bg1"/>
            </a:solidFill>
            <a:ln>
              <a:solidFill>
                <a:srgbClr val="419AD9"/>
              </a:solidFill>
            </a:ln>
          </p:spPr>
          <p:txBody>
            <a:bodyPr wrap="square" lIns="0" rIns="0" rtlCol="0">
              <a:noAutofit/>
            </a:bodyPr>
            <a:lstStyle/>
            <a:p>
              <a:pPr algn="ctr"/>
              <a:r>
                <a:rPr lang="en-US" sz="900" b="1">
                  <a:solidFill>
                    <a:srgbClr val="0A99D1"/>
                  </a:solidFill>
                </a:rPr>
                <a:t>rbx-2</a:t>
              </a:r>
            </a:p>
            <a:p>
              <a:pPr algn="ctr"/>
              <a:endParaRPr lang="en-US" sz="900">
                <a:solidFill>
                  <a:srgbClr val="0A99D1"/>
                </a:solidFill>
              </a:endParaRPr>
            </a:p>
            <a:p>
              <a:pPr algn="ctr"/>
              <a:endParaRPr lang="en-US" sz="675" b="1" i="1">
                <a:solidFill>
                  <a:srgbClr val="0A99D1"/>
                </a:solidFill>
              </a:endParaRPr>
            </a:p>
            <a:p>
              <a:pPr algn="ctr">
                <a:lnSpc>
                  <a:spcPct val="150000"/>
                </a:lnSpc>
              </a:pPr>
              <a:r>
                <a:rPr lang="en-US" sz="675" b="1" i="1">
                  <a:solidFill>
                    <a:srgbClr val="0A99D1"/>
                  </a:solidFill>
                </a:rPr>
                <a:t>10.2.8.44</a:t>
              </a:r>
            </a:p>
          </p:txBody>
        </p:sp>
        <p:pic>
          <p:nvPicPr>
            <p:cNvPr id="62" name="Picture 61">
              <a:extLst>
                <a:ext uri="{FF2B5EF4-FFF2-40B4-BE49-F238E27FC236}">
                  <a16:creationId xmlns:a16="http://schemas.microsoft.com/office/drawing/2014/main" id="{43DBB738-E52A-044D-95B3-AB6AFBA8E096}"/>
                </a:ext>
              </a:extLst>
            </p:cNvPr>
            <p:cNvPicPr>
              <a:picLocks noChangeAspect="1"/>
            </p:cNvPicPr>
            <p:nvPr/>
          </p:nvPicPr>
          <p:blipFill rotWithShape="1">
            <a:blip r:embed="rId8"/>
            <a:srcRect l="19898" t="19841" r="21473" b="17799"/>
            <a:stretch/>
          </p:blipFill>
          <p:spPr>
            <a:xfrm>
              <a:off x="4240633" y="2472374"/>
              <a:ext cx="420084" cy="446808"/>
            </a:xfrm>
            <a:prstGeom prst="rect">
              <a:avLst/>
            </a:prstGeom>
            <a:solidFill>
              <a:schemeClr val="bg1"/>
            </a:solidFill>
          </p:spPr>
        </p:pic>
      </p:grpSp>
      <p:cxnSp>
        <p:nvCxnSpPr>
          <p:cNvPr id="68" name="Elbow Connector 67">
            <a:extLst>
              <a:ext uri="{FF2B5EF4-FFF2-40B4-BE49-F238E27FC236}">
                <a16:creationId xmlns:a16="http://schemas.microsoft.com/office/drawing/2014/main" id="{156BC04C-ADF5-0344-B400-BBAF96780572}"/>
              </a:ext>
            </a:extLst>
          </p:cNvPr>
          <p:cNvCxnSpPr>
            <a:cxnSpLocks/>
            <a:stCxn id="61" idx="3"/>
            <a:endCxn id="20" idx="1"/>
          </p:cNvCxnSpPr>
          <p:nvPr/>
        </p:nvCxnSpPr>
        <p:spPr>
          <a:xfrm flipV="1">
            <a:off x="1957255" y="4372368"/>
            <a:ext cx="514973" cy="4442"/>
          </a:xfrm>
          <a:prstGeom prst="bentConnector3">
            <a:avLst/>
          </a:prstGeom>
          <a:ln w="41275">
            <a:solidFill>
              <a:schemeClr val="accent6"/>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72" name="Picture 71">
            <a:extLst>
              <a:ext uri="{FF2B5EF4-FFF2-40B4-BE49-F238E27FC236}">
                <a16:creationId xmlns:a16="http://schemas.microsoft.com/office/drawing/2014/main" id="{F9952F59-A7AB-B849-A188-830B8D664896}"/>
              </a:ext>
            </a:extLst>
          </p:cNvPr>
          <p:cNvPicPr>
            <a:picLocks noChangeAspect="1"/>
          </p:cNvPicPr>
          <p:nvPr/>
        </p:nvPicPr>
        <p:blipFill rotWithShape="1">
          <a:blip r:embed="rId11"/>
          <a:srcRect t="35190" b="34941"/>
          <a:stretch/>
        </p:blipFill>
        <p:spPr>
          <a:xfrm>
            <a:off x="4916149" y="2932931"/>
            <a:ext cx="650537" cy="194306"/>
          </a:xfrm>
          <a:prstGeom prst="rect">
            <a:avLst/>
          </a:prstGeom>
        </p:spPr>
      </p:pic>
      <p:pic>
        <p:nvPicPr>
          <p:cNvPr id="73" name="Picture 72" descr="A close up of a logo&#10;&#10;Description automatically generated">
            <a:extLst>
              <a:ext uri="{FF2B5EF4-FFF2-40B4-BE49-F238E27FC236}">
                <a16:creationId xmlns:a16="http://schemas.microsoft.com/office/drawing/2014/main" id="{8AB94E69-EA34-D444-BC0E-C070B1B9FA96}"/>
              </a:ext>
            </a:extLst>
          </p:cNvPr>
          <p:cNvPicPr>
            <a:picLocks noChangeAspect="1"/>
          </p:cNvPicPr>
          <p:nvPr/>
        </p:nvPicPr>
        <p:blipFill>
          <a:blip r:embed="rId12"/>
          <a:stretch>
            <a:fillRect/>
          </a:stretch>
        </p:blipFill>
        <p:spPr>
          <a:xfrm>
            <a:off x="4918717" y="3283887"/>
            <a:ext cx="650537" cy="143222"/>
          </a:xfrm>
          <a:prstGeom prst="rect">
            <a:avLst/>
          </a:prstGeom>
        </p:spPr>
      </p:pic>
      <p:grpSp>
        <p:nvGrpSpPr>
          <p:cNvPr id="75" name="Group 74">
            <a:extLst>
              <a:ext uri="{FF2B5EF4-FFF2-40B4-BE49-F238E27FC236}">
                <a16:creationId xmlns:a16="http://schemas.microsoft.com/office/drawing/2014/main" id="{9A64F3A4-2B57-0241-921D-B3D476976B5E}"/>
              </a:ext>
            </a:extLst>
          </p:cNvPr>
          <p:cNvGrpSpPr/>
          <p:nvPr/>
        </p:nvGrpSpPr>
        <p:grpSpPr>
          <a:xfrm>
            <a:off x="4913954" y="3142751"/>
            <a:ext cx="650537" cy="127413"/>
            <a:chOff x="6428645" y="2343969"/>
            <a:chExt cx="2159678" cy="422991"/>
          </a:xfrm>
        </p:grpSpPr>
        <p:pic>
          <p:nvPicPr>
            <p:cNvPr id="76" name="Picture 75" descr="A picture containing drawing&#10;&#10;Description automatically generated">
              <a:extLst>
                <a:ext uri="{FF2B5EF4-FFF2-40B4-BE49-F238E27FC236}">
                  <a16:creationId xmlns:a16="http://schemas.microsoft.com/office/drawing/2014/main" id="{EB27D233-63B9-384F-8296-07E97FB94F35}"/>
                </a:ext>
              </a:extLst>
            </p:cNvPr>
            <p:cNvPicPr>
              <a:picLocks noChangeAspect="1"/>
            </p:cNvPicPr>
            <p:nvPr/>
          </p:nvPicPr>
          <p:blipFill>
            <a:blip r:embed="rId13"/>
            <a:stretch>
              <a:fillRect/>
            </a:stretch>
          </p:blipFill>
          <p:spPr>
            <a:xfrm>
              <a:off x="6428645" y="2343969"/>
              <a:ext cx="1568591" cy="422991"/>
            </a:xfrm>
            <a:prstGeom prst="rect">
              <a:avLst/>
            </a:prstGeom>
          </p:spPr>
        </p:pic>
        <p:pic>
          <p:nvPicPr>
            <p:cNvPr id="78" name="Picture 77" descr="A close up of a logo&#10;&#10;Description automatically generated">
              <a:extLst>
                <a:ext uri="{FF2B5EF4-FFF2-40B4-BE49-F238E27FC236}">
                  <a16:creationId xmlns:a16="http://schemas.microsoft.com/office/drawing/2014/main" id="{C220C67C-539C-C740-B6E5-0428FF02608B}"/>
                </a:ext>
              </a:extLst>
            </p:cNvPr>
            <p:cNvPicPr>
              <a:picLocks noChangeAspect="1"/>
            </p:cNvPicPr>
            <p:nvPr/>
          </p:nvPicPr>
          <p:blipFill>
            <a:blip r:embed="rId14"/>
            <a:stretch>
              <a:fillRect/>
            </a:stretch>
          </p:blipFill>
          <p:spPr>
            <a:xfrm>
              <a:off x="7956579" y="2351844"/>
              <a:ext cx="631744" cy="407240"/>
            </a:xfrm>
            <a:prstGeom prst="rect">
              <a:avLst/>
            </a:prstGeom>
          </p:spPr>
        </p:pic>
      </p:grpSp>
      <p:cxnSp>
        <p:nvCxnSpPr>
          <p:cNvPr id="70" name="Elbow Connector 70">
            <a:extLst>
              <a:ext uri="{FF2B5EF4-FFF2-40B4-BE49-F238E27FC236}">
                <a16:creationId xmlns:a16="http://schemas.microsoft.com/office/drawing/2014/main" id="{34A14AC5-AD7B-4AA4-B0D1-9B959479F35F}"/>
              </a:ext>
            </a:extLst>
          </p:cNvPr>
          <p:cNvCxnSpPr>
            <a:cxnSpLocks/>
            <a:stCxn id="10" idx="3"/>
          </p:cNvCxnSpPr>
          <p:nvPr/>
        </p:nvCxnSpPr>
        <p:spPr>
          <a:xfrm>
            <a:off x="1957258" y="2064346"/>
            <a:ext cx="2342213" cy="2048402"/>
          </a:xfrm>
          <a:prstGeom prst="curvedConnector3">
            <a:avLst>
              <a:gd name="adj1" fmla="val 50000"/>
            </a:avLst>
          </a:prstGeom>
          <a:ln w="41275">
            <a:solidFill>
              <a:srgbClr val="0A99D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Elbow Connector 70">
            <a:extLst>
              <a:ext uri="{FF2B5EF4-FFF2-40B4-BE49-F238E27FC236}">
                <a16:creationId xmlns:a16="http://schemas.microsoft.com/office/drawing/2014/main" id="{37B76551-DB00-496D-8F38-09F6B55C6259}"/>
              </a:ext>
            </a:extLst>
          </p:cNvPr>
          <p:cNvCxnSpPr>
            <a:cxnSpLocks/>
            <a:stCxn id="20" idx="0"/>
            <a:endCxn id="61" idx="3"/>
          </p:cNvCxnSpPr>
          <p:nvPr/>
        </p:nvCxnSpPr>
        <p:spPr>
          <a:xfrm rot="16200000" flipH="1" flipV="1">
            <a:off x="2169742" y="3691595"/>
            <a:ext cx="472728" cy="897701"/>
          </a:xfrm>
          <a:prstGeom prst="curvedConnector4">
            <a:avLst>
              <a:gd name="adj1" fmla="val -36268"/>
              <a:gd name="adj2" fmla="val 71317"/>
            </a:avLst>
          </a:prstGeom>
          <a:ln w="41275">
            <a:solidFill>
              <a:srgbClr val="0A99D1"/>
            </a:solidFill>
            <a:prstDash val="solid"/>
            <a:headEnd type="triangle" w="lg"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49163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just">
          <a:defRPr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277</Words>
  <Application>Microsoft Macintosh PowerPoint</Application>
  <PresentationFormat>On-screen Show (16:9)</PresentationFormat>
  <Paragraphs>61</Paragraphs>
  <Slides>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1_Office Theme</vt:lpstr>
      <vt:lpstr>PowerPoint Presentation</vt:lpstr>
      <vt:lpstr>IT Security</vt:lpstr>
      <vt:lpstr>IT Security Recent Highlights</vt:lpstr>
      <vt:lpstr>NIST Security</vt:lpstr>
      <vt:lpstr>IT Security Roadmap</vt:lpstr>
      <vt:lpstr>Backup Strategy: following “3-2-1 rule”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2023-08-15T14:40:03Z</dcterms:created>
  <dcterms:modified xsi:type="dcterms:W3CDTF">2023-10-17T14:58:00Z</dcterms:modified>
</cp:coreProperties>
</file>