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80" r:id="rId2"/>
  </p:sldMasterIdLst>
  <p:notesMasterIdLst>
    <p:notesMasterId r:id="rId15"/>
  </p:notesMasterIdLst>
  <p:handoutMasterIdLst>
    <p:handoutMasterId r:id="rId16"/>
  </p:handoutMasterIdLst>
  <p:sldIdLst>
    <p:sldId id="311" r:id="rId3"/>
    <p:sldId id="263" r:id="rId4"/>
    <p:sldId id="308" r:id="rId5"/>
    <p:sldId id="310" r:id="rId6"/>
    <p:sldId id="291" r:id="rId7"/>
    <p:sldId id="299" r:id="rId8"/>
    <p:sldId id="292" r:id="rId9"/>
    <p:sldId id="293" r:id="rId10"/>
    <p:sldId id="294" r:id="rId11"/>
    <p:sldId id="300" r:id="rId12"/>
    <p:sldId id="296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417D3-8A77-E846-BACB-9223451582CF}" v="80" dt="2022-10-12T03:15:4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6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63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1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Dokken" userId="9bef894f-6d5e-4f66-8596-60ac9047114e" providerId="ADAL" clId="{4CB417D3-8A77-E846-BACB-9223451582CF}"/>
    <pc:docChg chg="custSel addSld delSld modSld sldOrd">
      <pc:chgData name="Tim Dokken" userId="9bef894f-6d5e-4f66-8596-60ac9047114e" providerId="ADAL" clId="{4CB417D3-8A77-E846-BACB-9223451582CF}" dt="2022-10-12T03:15:47.588" v="317" actId="1076"/>
      <pc:docMkLst>
        <pc:docMk/>
      </pc:docMkLst>
      <pc:sldChg chg="add">
        <pc:chgData name="Tim Dokken" userId="9bef894f-6d5e-4f66-8596-60ac9047114e" providerId="ADAL" clId="{4CB417D3-8A77-E846-BACB-9223451582CF}" dt="2022-10-12T02:34:52.578" v="3"/>
        <pc:sldMkLst>
          <pc:docMk/>
          <pc:sldMk cId="1224401816" sldId="257"/>
        </pc:sldMkLst>
      </pc:sldChg>
      <pc:sldChg chg="addSp delSp modSp mod">
        <pc:chgData name="Tim Dokken" userId="9bef894f-6d5e-4f66-8596-60ac9047114e" providerId="ADAL" clId="{4CB417D3-8A77-E846-BACB-9223451582CF}" dt="2022-10-12T03:15:47.588" v="317" actId="1076"/>
        <pc:sldMkLst>
          <pc:docMk/>
          <pc:sldMk cId="3786264534" sldId="297"/>
        </pc:sldMkLst>
        <pc:spChg chg="del">
          <ac:chgData name="Tim Dokken" userId="9bef894f-6d5e-4f66-8596-60ac9047114e" providerId="ADAL" clId="{4CB417D3-8A77-E846-BACB-9223451582CF}" dt="2022-10-12T03:15:03.094" v="314" actId="478"/>
          <ac:spMkLst>
            <pc:docMk/>
            <pc:sldMk cId="3786264534" sldId="297"/>
            <ac:spMk id="2" creationId="{45340635-4B90-BFFB-272E-43B0666F4B6A}"/>
          </ac:spMkLst>
        </pc:spChg>
        <pc:spChg chg="mod">
          <ac:chgData name="Tim Dokken" userId="9bef894f-6d5e-4f66-8596-60ac9047114e" providerId="ADAL" clId="{4CB417D3-8A77-E846-BACB-9223451582CF}" dt="2022-10-12T03:14:55.310" v="313" actId="20577"/>
          <ac:spMkLst>
            <pc:docMk/>
            <pc:sldMk cId="3786264534" sldId="297"/>
            <ac:spMk id="3" creationId="{ACC99B3C-6013-C4C8-4206-80CB21955418}"/>
          </ac:spMkLst>
        </pc:spChg>
        <pc:picChg chg="add mod">
          <ac:chgData name="Tim Dokken" userId="9bef894f-6d5e-4f66-8596-60ac9047114e" providerId="ADAL" clId="{4CB417D3-8A77-E846-BACB-9223451582CF}" dt="2022-10-12T03:15:47.588" v="317" actId="1076"/>
          <ac:picMkLst>
            <pc:docMk/>
            <pc:sldMk cId="3786264534" sldId="297"/>
            <ac:picMk id="1026" creationId="{1C04E7FE-DFA7-8792-E1A4-B620AEDC8E47}"/>
          </ac:picMkLst>
        </pc:picChg>
      </pc:sldChg>
      <pc:sldChg chg="del">
        <pc:chgData name="Tim Dokken" userId="9bef894f-6d5e-4f66-8596-60ac9047114e" providerId="ADAL" clId="{4CB417D3-8A77-E846-BACB-9223451582CF}" dt="2022-10-12T03:14:48.421" v="310" actId="2696"/>
        <pc:sldMkLst>
          <pc:docMk/>
          <pc:sldMk cId="2689670313" sldId="298"/>
        </pc:sldMkLst>
      </pc:sldChg>
      <pc:sldChg chg="new del">
        <pc:chgData name="Tim Dokken" userId="9bef894f-6d5e-4f66-8596-60ac9047114e" providerId="ADAL" clId="{4CB417D3-8A77-E846-BACB-9223451582CF}" dt="2022-10-12T02:36:01.001" v="6" actId="2696"/>
        <pc:sldMkLst>
          <pc:docMk/>
          <pc:sldMk cId="2258289012" sldId="301"/>
        </pc:sldMkLst>
      </pc:sldChg>
      <pc:sldChg chg="new del">
        <pc:chgData name="Tim Dokken" userId="9bef894f-6d5e-4f66-8596-60ac9047114e" providerId="ADAL" clId="{4CB417D3-8A77-E846-BACB-9223451582CF}" dt="2022-10-12T02:36:02.245" v="7" actId="2696"/>
        <pc:sldMkLst>
          <pc:docMk/>
          <pc:sldMk cId="654688855" sldId="302"/>
        </pc:sldMkLst>
      </pc:sldChg>
      <pc:sldChg chg="new del">
        <pc:chgData name="Tim Dokken" userId="9bef894f-6d5e-4f66-8596-60ac9047114e" providerId="ADAL" clId="{4CB417D3-8A77-E846-BACB-9223451582CF}" dt="2022-10-12T02:36:03.078" v="8" actId="2696"/>
        <pc:sldMkLst>
          <pc:docMk/>
          <pc:sldMk cId="2084364223" sldId="303"/>
        </pc:sldMkLst>
      </pc:sldChg>
      <pc:sldChg chg="add">
        <pc:chgData name="Tim Dokken" userId="9bef894f-6d5e-4f66-8596-60ac9047114e" providerId="ADAL" clId="{4CB417D3-8A77-E846-BACB-9223451582CF}" dt="2022-10-12T02:35:41.906" v="4"/>
        <pc:sldMkLst>
          <pc:docMk/>
          <pc:sldMk cId="770084070" sldId="308"/>
        </pc:sldMkLst>
      </pc:sldChg>
      <pc:sldChg chg="add">
        <pc:chgData name="Tim Dokken" userId="9bef894f-6d5e-4f66-8596-60ac9047114e" providerId="ADAL" clId="{4CB417D3-8A77-E846-BACB-9223451582CF}" dt="2022-10-12T02:35:57.110" v="5"/>
        <pc:sldMkLst>
          <pc:docMk/>
          <pc:sldMk cId="4032013555" sldId="309"/>
        </pc:sldMkLst>
      </pc:sldChg>
      <pc:sldChg chg="addSp delSp modSp new mod ord">
        <pc:chgData name="Tim Dokken" userId="9bef894f-6d5e-4f66-8596-60ac9047114e" providerId="ADAL" clId="{4CB417D3-8A77-E846-BACB-9223451582CF}" dt="2022-10-12T03:13:35.446" v="309" actId="20578"/>
        <pc:sldMkLst>
          <pc:docMk/>
          <pc:sldMk cId="3909219184" sldId="310"/>
        </pc:sldMkLst>
        <pc:spChg chg="mod">
          <ac:chgData name="Tim Dokken" userId="9bef894f-6d5e-4f66-8596-60ac9047114e" providerId="ADAL" clId="{4CB417D3-8A77-E846-BACB-9223451582CF}" dt="2022-10-12T03:11:39.634" v="308" actId="20577"/>
          <ac:spMkLst>
            <pc:docMk/>
            <pc:sldMk cId="3909219184" sldId="310"/>
            <ac:spMk id="2" creationId="{DDE6EF6B-0660-2475-93B8-DF779184FC4A}"/>
          </ac:spMkLst>
        </pc:spChg>
        <pc:spChg chg="mod">
          <ac:chgData name="Tim Dokken" userId="9bef894f-6d5e-4f66-8596-60ac9047114e" providerId="ADAL" clId="{4CB417D3-8A77-E846-BACB-9223451582CF}" dt="2022-10-12T02:37:42.594" v="23" actId="20577"/>
          <ac:spMkLst>
            <pc:docMk/>
            <pc:sldMk cId="3909219184" sldId="310"/>
            <ac:spMk id="3" creationId="{921F35F7-6C37-CA61-7737-E5FCFC1DC68F}"/>
          </ac:spMkLst>
        </pc:spChg>
        <pc:spChg chg="add del mod">
          <ac:chgData name="Tim Dokken" userId="9bef894f-6d5e-4f66-8596-60ac9047114e" providerId="ADAL" clId="{4CB417D3-8A77-E846-BACB-9223451582CF}" dt="2022-10-12T03:10:42.505" v="275" actId="478"/>
          <ac:spMkLst>
            <pc:docMk/>
            <pc:sldMk cId="3909219184" sldId="310"/>
            <ac:spMk id="6" creationId="{C6B46051-001B-F732-CB03-9C7681B0C9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D41802C-9085-C041-80B7-86EB712E4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878053-6115-5249-AC52-F27D1EA9D9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9E4C9-6627-0845-9321-30B543B282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F7910A-CA5B-E54E-A3C3-46B6C9967E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71C356-31DF-D545-8BEF-AAE81B5294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073D-099A-AD46-BDC4-ABFF75D5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346E-2564-A84F-B7B5-6F6064C7034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F005F-B3ED-4440-ABD9-A3DD2DBD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C0F40-FBEB-4BFE-A7DD-D6C7E55EBC9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8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E43418-29B6-7944-929C-15BD6EF8795F}"/>
              </a:ext>
            </a:extLst>
          </p:cNvPr>
          <p:cNvSpPr/>
          <p:nvPr userDrawn="1"/>
        </p:nvSpPr>
        <p:spPr>
          <a:xfrm>
            <a:off x="0" y="0"/>
            <a:ext cx="12192000" cy="51081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1733" dist="63500" dir="5400000" sx="99813" sy="99813" algn="ctr" rotWithShape="0">
              <a:srgbClr val="000000">
                <a:alpha val="984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F08F7-45E2-C549-95F5-104F3FC9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5596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DD0A45-228C-D947-8105-E615DFD3B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07785"/>
            <a:ext cx="9144000" cy="900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96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823854"/>
            <a:ext cx="2361362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47641" y="3823854"/>
            <a:ext cx="2372991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2" y="6352539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9C04B58-D168-EE4F-B23B-B1B52B322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0595" y="3823854"/>
            <a:ext cx="2372991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5577F7E-93DD-344D-9CDD-D3CA4386E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73534E5-BFA0-0D40-8292-738079772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2602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E638FFFB-C1D5-D543-A987-458FCAE43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6816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4378D4F-B2AE-4849-B0D3-0540256B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84FB268-35F0-5B4F-B08F-C87B3B055618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D86EB764-C21A-A748-A9F1-03C4785FF5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5095" y="3823854"/>
            <a:ext cx="2372991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90A043BE-2589-4D41-8257-86A210870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06416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AF40D1-A94D-014E-8AF0-06463F5646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19655"/>
            <a:ext cx="4971566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9D1BCE-8890-6A45-81DA-08CFBD233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72645"/>
            <a:ext cx="4971566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6162" y="1819655"/>
            <a:ext cx="4996049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162" y="2372645"/>
            <a:ext cx="4996049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DE82D04-72B3-9047-8304-3FFA65ED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3F9427-0909-C94B-BBD3-90ABE3C56425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31B2065-BB7B-994F-971C-731C94922B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50C9E10B-E8B2-C54C-8A62-18B33DF5BA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9789" y="4023359"/>
            <a:ext cx="4971566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xmlns="" id="{54DE324C-3904-A445-8F11-764F1A6DBEA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9789" y="4576349"/>
            <a:ext cx="4971566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4AD87898-3831-F14E-BBE7-6A608C0516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6162" y="4023359"/>
            <a:ext cx="4996049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xmlns="" id="{51FF050D-A01F-4A46-A6B9-CFA56E73A12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56162" y="4576349"/>
            <a:ext cx="4996049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68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19655"/>
            <a:ext cx="3311094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9D1BCE-8890-6A45-81DA-08CFBD233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72645"/>
            <a:ext cx="3311094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2271" y="1819655"/>
            <a:ext cx="3327400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2271" y="2372645"/>
            <a:ext cx="3327400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9C04B58-D168-EE4F-B23B-B1B52B322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059" y="1819655"/>
            <a:ext cx="3327400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xmlns="" id="{B3D2BD89-08F3-DD48-A49B-1274B39861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1059" y="2372645"/>
            <a:ext cx="3327400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DE82D04-72B3-9047-8304-3FFA65ED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3F9427-0909-C94B-BBD3-90ABE3C56425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31B2065-BB7B-994F-971C-731C94922B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50C9E10B-E8B2-C54C-8A62-18B33DF5BA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9789" y="4023359"/>
            <a:ext cx="3311094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xmlns="" id="{54DE324C-3904-A445-8F11-764F1A6DBEA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9789" y="4576349"/>
            <a:ext cx="3311094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4AD87898-3831-F14E-BBE7-6A608C0516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2271" y="4023359"/>
            <a:ext cx="3327400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xmlns="" id="{51FF050D-A01F-4A46-A6B9-CFA56E73A12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22271" y="4576349"/>
            <a:ext cx="3327400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61E3BBEC-E8E1-FC4D-B869-28FEC74EA1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1059" y="4023359"/>
            <a:ext cx="3327400" cy="4606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xmlns="" id="{131BA65D-955F-2D45-8FE2-5D4C897E043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1059" y="4576349"/>
            <a:ext cx="3327400" cy="1294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95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823854"/>
            <a:ext cx="2361362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47641" y="3823854"/>
            <a:ext cx="2372991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2" y="6352539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9C04B58-D168-EE4F-B23B-B1B52B322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0595" y="3823854"/>
            <a:ext cx="2372991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5577F7E-93DD-344D-9CDD-D3CA4386E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73534E5-BFA0-0D40-8292-738079772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2602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E638FFFB-C1D5-D543-A987-458FCAE43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6816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4378D4F-B2AE-4849-B0D3-0540256B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84FB268-35F0-5B4F-B08F-C87B3B055618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D86EB764-C21A-A748-A9F1-03C4785FF5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5095" y="3823854"/>
            <a:ext cx="2372991" cy="51335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90A043BE-2589-4D41-8257-86A210870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06416" y="4382928"/>
            <a:ext cx="2361669" cy="16251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C1FEBC36-064B-7D49-B00C-435F1056A2FF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43891" y="1687108"/>
            <a:ext cx="2363787" cy="20415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8" name="Chart Placeholder 3">
            <a:extLst>
              <a:ext uri="{FF2B5EF4-FFF2-40B4-BE49-F238E27FC236}">
                <a16:creationId xmlns:a16="http://schemas.microsoft.com/office/drawing/2014/main" xmlns="" id="{C4C7189D-795A-D34D-958F-49A7D20313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3552242" y="1687108"/>
            <a:ext cx="2363787" cy="20415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9" name="Chart Placeholder 3">
            <a:extLst>
              <a:ext uri="{FF2B5EF4-FFF2-40B4-BE49-F238E27FC236}">
                <a16:creationId xmlns:a16="http://schemas.microsoft.com/office/drawing/2014/main" xmlns="" id="{A4F22002-C7AF-D541-8DF6-F82C0D4EBC32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260593" y="1687108"/>
            <a:ext cx="2363787" cy="20415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Chart Placeholder 3">
            <a:extLst>
              <a:ext uri="{FF2B5EF4-FFF2-40B4-BE49-F238E27FC236}">
                <a16:creationId xmlns:a16="http://schemas.microsoft.com/office/drawing/2014/main" xmlns="" id="{BBC9C35F-9FCD-1940-8064-E22EDFC25831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8991601" y="1687108"/>
            <a:ext cx="2363787" cy="20415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B4165-4801-284E-9879-259BAE67E9B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6910" y="1771650"/>
            <a:ext cx="5028477" cy="5086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6910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7B6C1BB-6DE7-4745-81A0-0718DA36A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612" y="1771650"/>
            <a:ext cx="5029201" cy="42148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54EA-CECE-7E48-9D86-EEDDB26EA6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9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Coll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6910" y="1771650"/>
            <a:ext cx="5028477" cy="5086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6910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7B6C1BB-6DE7-4745-81A0-0718DA36A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612" y="1771651"/>
            <a:ext cx="5029201" cy="25808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D54EA-CECE-7E48-9D86-EEDDB26EA6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D558D3F1-4EB1-E746-AC56-B7444127A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3" y="4553712"/>
            <a:ext cx="2372932" cy="1432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2AB54DC6-3F8B-9349-9284-F7DFD671FA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92159" y="4553712"/>
            <a:ext cx="2372932" cy="1432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045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771650"/>
            <a:ext cx="5028477" cy="5086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9EF4EC-E112-F946-B856-751689B3F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C530BA95-625F-2941-BBBE-CBEE810644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7652" y="3429000"/>
            <a:ext cx="5029201" cy="25571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EA1E4C85-1A0C-3449-9568-3008E5AD64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7652" y="1771650"/>
            <a:ext cx="2372932" cy="1432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40B7EC38-0E90-1046-A911-668C96DCFC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3198" y="1771650"/>
            <a:ext cx="2372932" cy="14324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398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Coll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771650"/>
            <a:ext cx="5028477" cy="5086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7B6C1BB-6DE7-4745-81A0-0718DA36A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3011" y="1771650"/>
            <a:ext cx="5029201" cy="42148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9EF4EC-E112-F946-B856-751689B3F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Text_Right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771650"/>
            <a:ext cx="5028477" cy="5086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xmlns="" id="{3C7CDB27-B996-2240-B351-6E7D5938346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326913" y="1771650"/>
            <a:ext cx="5026025" cy="42148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A6DCF6-A307-8E4C-B938-35462D4A9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Text_Left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735" y="1771650"/>
            <a:ext cx="5028477" cy="5086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3735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xmlns="" id="{3C7CDB27-B996-2240-B351-6E7D5938346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62417" y="1771650"/>
            <a:ext cx="5026025" cy="42148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193B85-0CAC-1043-A8CD-A43FBCCCC8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DB15E-77F5-584A-A4B3-EE3063B1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3975"/>
            <a:ext cx="10515600" cy="19685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884AA-A9F0-314E-9341-F35E121E8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1237"/>
            <a:ext cx="10515600" cy="12684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AFB5383-EE99-124A-805F-7CD00D8D5E99}"/>
              </a:ext>
            </a:extLst>
          </p:cNvPr>
          <p:cNvCxnSpPr/>
          <p:nvPr userDrawn="1"/>
        </p:nvCxnSpPr>
        <p:spPr>
          <a:xfrm>
            <a:off x="831850" y="4654683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4573280-A8EE-8D47-936A-24046D2A76EC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1797496B-0930-A147-A54B-6AFD017C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62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xmlns="" id="{3C7CDB27-B996-2240-B351-6E7D5938346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34163" y="1771650"/>
            <a:ext cx="10518775" cy="42148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FB9604-EDF9-3B45-803A-FBA5093164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9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6910" y="1771650"/>
            <a:ext cx="5028477" cy="5086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6910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B7DA83A9-EFE6-614F-BBDA-32DB7EA7191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5891" y="1771650"/>
            <a:ext cx="5029200" cy="42148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AF8252-9F10-3548-A12A-7901AB6047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B7DA83A9-EFE6-614F-BBDA-32DB7EA7191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5890" y="1771650"/>
            <a:ext cx="10516321" cy="42148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AB3530-B89F-3841-8B6D-CAB45ECB8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63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B7DA83A9-EFE6-614F-BBDA-32DB7EA7191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5890" y="1771650"/>
            <a:ext cx="10516321" cy="42148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AB3530-B89F-3841-8B6D-CAB45ECB8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8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01DAD694-6D36-8C40-8831-C1621FFB2612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46AEC69-848C-1946-8765-6CAD00CF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9FD3EF3-39A2-7641-A9C5-E8534158C2B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3E0863-210C-9941-B507-8C7768B34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3AF6DC16-93BD-304C-8E90-9B1A33AFF8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83864" y="1687108"/>
            <a:ext cx="5221223" cy="424734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79D9A86D-36F2-074F-816E-854CF9DF6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8193" y="1687109"/>
            <a:ext cx="2414019" cy="20139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56794893-F3E7-1D42-808F-3D67C7BA0F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38192" y="3920507"/>
            <a:ext cx="2414019" cy="20139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CA429D87-FED8-D241-8CCB-3E94D3DDD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6613" y="1687109"/>
            <a:ext cx="2414019" cy="20139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7C829C1E-CB44-AC4B-98AE-B03B1B5247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612" y="3920507"/>
            <a:ext cx="2414019" cy="20139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4087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Col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01DAD694-6D36-8C40-8831-C1621FFB2612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46AEC69-848C-1946-8765-6CAD00CF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9FD3EF3-39A2-7641-A9C5-E8534158C2B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3E0863-210C-9941-B507-8C7768B34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3AF6DC16-93BD-304C-8E90-9B1A33AFF8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613" y="1687108"/>
            <a:ext cx="6725476" cy="424734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79D9A86D-36F2-074F-816E-854CF9DF6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08977" y="1687109"/>
            <a:ext cx="3543236" cy="20139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56794893-F3E7-1D42-808F-3D67C7BA0F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08976" y="3920507"/>
            <a:ext cx="3543236" cy="20139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9545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Coll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01DAD694-6D36-8C40-8831-C1621FFB2612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46AEC69-848C-1946-8765-6CAD00CF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9FD3EF3-39A2-7641-A9C5-E8534158C2B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3E0863-210C-9941-B507-8C7768B34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3AF6DC16-93BD-304C-8E90-9B1A33AFF8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613" y="1687109"/>
            <a:ext cx="5106987" cy="26197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79D9A86D-36F2-074F-816E-854CF9DF6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9" y="4521155"/>
            <a:ext cx="2430092" cy="14132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8B706D13-DACD-0F41-A383-1AE7F0D880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3508" y="4521155"/>
            <a:ext cx="2430092" cy="14132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9145DA9E-8A31-A242-A4AB-1F6F41CA34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7227" y="1687109"/>
            <a:ext cx="5106987" cy="26197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EA29B60D-5837-3441-815D-F626EB2FC9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0403" y="4521155"/>
            <a:ext cx="2430092" cy="14132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C4CBDE16-9108-8C48-9C61-50913E5B3E3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64122" y="4521155"/>
            <a:ext cx="2430092" cy="14132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121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50B719BB-A29D-5F47-BEED-E53398DB069F}"/>
              </a:ext>
            </a:extLst>
          </p:cNvPr>
          <p:cNvSpPr/>
          <p:nvPr userDrawn="1"/>
        </p:nvSpPr>
        <p:spPr>
          <a:xfrm>
            <a:off x="167642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D812B45-B88E-D04E-8559-D0484A999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E415F7C-B148-AE4D-A4F9-D9B23B7A7CB8}"/>
              </a:ext>
            </a:extLst>
          </p:cNvPr>
          <p:cNvSpPr/>
          <p:nvPr userDrawn="1"/>
        </p:nvSpPr>
        <p:spPr>
          <a:xfrm>
            <a:off x="0" y="-1"/>
            <a:ext cx="12192000" cy="4639457"/>
          </a:xfrm>
          <a:prstGeom prst="rect">
            <a:avLst/>
          </a:prstGeom>
          <a:effectLst>
            <a:outerShdw blurRad="1397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D518D68-06A9-8444-B5D2-857AEEBF0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7555" y="929833"/>
            <a:ext cx="8116887" cy="203835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DD7D8AFB-C17F-6743-B851-0EA9932C8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3574" y="6035805"/>
            <a:ext cx="4244848" cy="365125"/>
          </a:xfrm>
        </p:spPr>
        <p:txBody>
          <a:bodyPr>
            <a:normAutofit/>
          </a:bodyPr>
          <a:lstStyle>
            <a:lvl1pPr marL="0" indent="0" algn="ctr">
              <a:buNone/>
              <a:defRPr sz="1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53E9286-A62B-2843-8358-8A45779DE9D3}"/>
              </a:ext>
            </a:extLst>
          </p:cNvPr>
          <p:cNvSpPr>
            <a:spLocks noChangeAspect="1"/>
          </p:cNvSpPr>
          <p:nvPr userDrawn="1"/>
        </p:nvSpPr>
        <p:spPr>
          <a:xfrm>
            <a:off x="5017006" y="3560463"/>
            <a:ext cx="2157984" cy="21579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203200" dist="88900" dir="5400000" sx="95000" sy="95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1272A07-68A4-854E-90E2-A587BEB6DA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7006" y="3559857"/>
            <a:ext cx="2157985" cy="21592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48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50B719BB-A29D-5F47-BEED-E53398DB069F}"/>
              </a:ext>
            </a:extLst>
          </p:cNvPr>
          <p:cNvSpPr/>
          <p:nvPr userDrawn="1"/>
        </p:nvSpPr>
        <p:spPr>
          <a:xfrm>
            <a:off x="167642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D812B45-B88E-D04E-8559-D0484A999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6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0BA-1386-4379-AB7A-3107CDF39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BC47-BE61-4944-8806-36F603F9B4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7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FAB5C-8893-9143-A759-FC29F8CBC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08"/>
            <a:ext cx="10515600" cy="431745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5AF34EC-2536-3D46-AB32-3D13CECB6B06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8715A8F-3678-6643-8791-73FF45CD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FF2877C-D9E0-1044-ABC7-AA837801FC49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BE6175-323D-8847-8967-7CD1403E5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F77BE1-2C0B-3049-97C4-784F782EB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1929"/>
            <a:ext cx="5026891" cy="41434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9C62DF-8225-EA4C-985C-D47E48A01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908" y="1911929"/>
            <a:ext cx="5026891" cy="41434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EB48807-9D6F-244E-8DA3-E050DA4F9E12}"/>
              </a:ext>
            </a:extLst>
          </p:cNvPr>
          <p:cNvSpPr/>
          <p:nvPr userDrawn="1"/>
        </p:nvSpPr>
        <p:spPr>
          <a:xfrm>
            <a:off x="167644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2389BC0-FF1A-EE42-A829-8FC7072E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5DF73E2-0D83-AC42-883B-8B2CC660B8A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5676BC-77AB-624D-BF00-8732CC799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lum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0C5C4-3F54-544B-9B23-B3B65F79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56374"/>
            <a:ext cx="50253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9D1BCE-8890-6A45-81DA-08CFBD233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44749"/>
            <a:ext cx="5025303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6910" y="1456374"/>
            <a:ext cx="502847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15B325-B3D3-DF40-99B6-D940A2597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6910" y="2444749"/>
            <a:ext cx="5028477" cy="35413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1" y="6352540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D87FEE-7B51-3449-BA6A-7B23D78115FB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DE85575-D260-2249-B275-EB49121B9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823854"/>
            <a:ext cx="5025475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6737" y="3823854"/>
            <a:ext cx="5026529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2" y="6352539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5577F7E-93DD-344D-9CDD-D3CA4386E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337208"/>
            <a:ext cx="5026129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73534E5-BFA0-0D40-8292-738079772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1558" y="4337208"/>
            <a:ext cx="5002547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7E4E419-6165-8D4B-B339-E19A54D2DC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3914" y="1620837"/>
            <a:ext cx="5050222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xmlns="" id="{695A5433-7538-E240-B034-C5986E3E1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5684" y="1620837"/>
            <a:ext cx="5026527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4378D4F-B2AE-4849-B0D3-0540256B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84FB268-35F0-5B4F-B08F-C87B3B055618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34EE37-2D7A-7440-BD99-1F9F00AE2A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823854"/>
            <a:ext cx="3311094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2271" y="3823854"/>
            <a:ext cx="3327400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2" y="6352539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9C04B58-D168-EE4F-B23B-B1B52B322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059" y="3823854"/>
            <a:ext cx="3327400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5577F7E-93DD-344D-9CDD-D3CA4386E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337208"/>
            <a:ext cx="3311525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73534E5-BFA0-0D40-8292-738079772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7091" y="4337208"/>
            <a:ext cx="3311525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E638FFFB-C1D5-D543-A987-458FCAE43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34394" y="4337208"/>
            <a:ext cx="3311525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7E4E419-6165-8D4B-B339-E19A54D2DC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3914" y="1620837"/>
            <a:ext cx="3327399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xmlns="" id="{695A5433-7538-E240-B034-C5986E3E1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1217" y="1620837"/>
            <a:ext cx="3327399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xmlns="" id="{0E5E1EFC-CF6C-4F41-B2B7-463FF1CACD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8520" y="1620837"/>
            <a:ext cx="3327399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4378D4F-B2AE-4849-B0D3-0540256B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84FB268-35F0-5B4F-B08F-C87B3B055618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2ED40A-7E7F-E846-937C-975FF36F492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20837"/>
            <a:ext cx="3311094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2271" y="1620837"/>
            <a:ext cx="3327400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2" y="6352539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9C04B58-D168-EE4F-B23B-B1B52B322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059" y="1620837"/>
            <a:ext cx="3327400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5577F7E-93DD-344D-9CDD-D3CA4386E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2134190"/>
            <a:ext cx="3311525" cy="3708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73534E5-BFA0-0D40-8292-738079772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7091" y="2134190"/>
            <a:ext cx="3311525" cy="3708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E638FFFB-C1D5-D543-A987-458FCAE43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34394" y="2134190"/>
            <a:ext cx="3311525" cy="3708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4378D4F-B2AE-4849-B0D3-0540256B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84FB268-35F0-5B4F-B08F-C87B3B055618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2ED40A-7E7F-E846-937C-975FF36F492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202D35-AAA2-234A-A02F-FF0D3A5B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778134"/>
            <a:ext cx="2361362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3A78AF-F046-F941-B5B0-B8534BD7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47641" y="3778134"/>
            <a:ext cx="2372991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58C1BC-E60E-DE47-814A-1715B70152A3}"/>
              </a:ext>
            </a:extLst>
          </p:cNvPr>
          <p:cNvSpPr/>
          <p:nvPr userDrawn="1"/>
        </p:nvSpPr>
        <p:spPr>
          <a:xfrm>
            <a:off x="167642" y="6352539"/>
            <a:ext cx="365125" cy="365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9C04B58-D168-EE4F-B23B-B1B52B322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0595" y="3778134"/>
            <a:ext cx="2372991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5577F7E-93DD-344D-9CDD-D3CA4386E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337208"/>
            <a:ext cx="2361669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73534E5-BFA0-0D40-8292-738079772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2602" y="4337208"/>
            <a:ext cx="2361669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E638FFFB-C1D5-D543-A987-458FCAE43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6816" y="4337208"/>
            <a:ext cx="2361669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7E4E419-6165-8D4B-B339-E19A54D2DC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3915" y="1620837"/>
            <a:ext cx="237299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xmlns="" id="{695A5433-7538-E240-B034-C5986E3E1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47642" y="1620837"/>
            <a:ext cx="237299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xmlns="" id="{0E5E1EFC-CF6C-4F41-B2B7-463FF1CACD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71369" y="1620837"/>
            <a:ext cx="237299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4378D4F-B2AE-4849-B0D3-0540256B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336"/>
            <a:ext cx="9675812" cy="900515"/>
          </a:xfrm>
        </p:spPr>
        <p:txBody>
          <a:bodyPr b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84FB268-35F0-5B4F-B08F-C87B3B055618}"/>
              </a:ext>
            </a:extLst>
          </p:cNvPr>
          <p:cNvCxnSpPr/>
          <p:nvPr userDrawn="1"/>
        </p:nvCxnSpPr>
        <p:spPr>
          <a:xfrm>
            <a:off x="836612" y="1293814"/>
            <a:ext cx="105187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D86EB764-C21A-A748-A9F1-03C4785FF5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5095" y="3778134"/>
            <a:ext cx="2372991" cy="51335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90A043BE-2589-4D41-8257-86A210870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06416" y="4337208"/>
            <a:ext cx="2361669" cy="1625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BBFFC5C7-FB62-6E4E-8FCD-3B34A84BD08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95095" y="1620837"/>
            <a:ext cx="237299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EA675C-0CA5-2944-90DD-9AB10A5153D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B749E5-A597-3742-BC68-D3A27147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94A64D-2A39-3343-947A-607E47BC3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6AFC6-E5B5-4245-9C7C-311CD4E6E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26" y="6356350"/>
            <a:ext cx="367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F43E4E0-870A-624D-A509-F257F5E7F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1" r:id="rId6"/>
    <p:sldLayoutId id="2147483659" r:id="rId7"/>
    <p:sldLayoutId id="2147483674" r:id="rId8"/>
    <p:sldLayoutId id="2147483666" r:id="rId9"/>
    <p:sldLayoutId id="2147483667" r:id="rId10"/>
    <p:sldLayoutId id="2147483673" r:id="rId11"/>
    <p:sldLayoutId id="2147483658" r:id="rId12"/>
    <p:sldLayoutId id="2147483668" r:id="rId13"/>
    <p:sldLayoutId id="2147483662" r:id="rId14"/>
    <p:sldLayoutId id="2147483675" r:id="rId15"/>
    <p:sldLayoutId id="2147483663" r:id="rId16"/>
    <p:sldLayoutId id="2147483676" r:id="rId17"/>
    <p:sldLayoutId id="2147483664" r:id="rId18"/>
    <p:sldLayoutId id="2147483671" r:id="rId19"/>
    <p:sldLayoutId id="2147483665" r:id="rId20"/>
    <p:sldLayoutId id="2147483669" r:id="rId21"/>
    <p:sldLayoutId id="2147483670" r:id="rId22"/>
    <p:sldLayoutId id="2147483677" r:id="rId23"/>
    <p:sldLayoutId id="2147483654" r:id="rId24"/>
    <p:sldLayoutId id="2147483678" r:id="rId25"/>
    <p:sldLayoutId id="2147483679" r:id="rId26"/>
    <p:sldLayoutId id="2147483655" r:id="rId27"/>
    <p:sldLayoutId id="2147483672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B0BA-1386-4379-AB7A-3107CDF39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BC47-BE61-4944-8806-36F603F9B4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FDAE1A-CFF3-4A4B-B3E4-71B4DC302763}"/>
              </a:ext>
            </a:extLst>
          </p:cNvPr>
          <p:cNvSpPr txBox="1"/>
          <p:nvPr/>
        </p:nvSpPr>
        <p:spPr>
          <a:xfrm>
            <a:off x="1888067" y="2395903"/>
            <a:ext cx="8509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GRADE SECURITY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was presented at a NOREX International Roundtable. It outlines how one organization created their security operation while staying within their budget.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11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</a:rPr>
              <a:t>Pages 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20-1218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185" y="5132802"/>
            <a:ext cx="8351776" cy="141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120" y="219095"/>
            <a:ext cx="8649907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EAB8B19-9E00-F2AB-B1E7-69D127198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045"/>
            <a:ext cx="5026891" cy="30519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DIY</a:t>
            </a:r>
          </a:p>
          <a:p>
            <a:r>
              <a:rPr lang="en-US" sz="2400" dirty="0"/>
              <a:t>SIEM</a:t>
            </a:r>
          </a:p>
          <a:p>
            <a:r>
              <a:rPr lang="en-US" sz="2400" dirty="0"/>
              <a:t>EDR</a:t>
            </a:r>
          </a:p>
          <a:p>
            <a:r>
              <a:rPr lang="en-US" sz="2400" dirty="0"/>
              <a:t>NDR</a:t>
            </a:r>
          </a:p>
          <a:p>
            <a:r>
              <a:rPr lang="en-US" sz="2400" dirty="0"/>
              <a:t>Hire 5 Analysts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A311513-5D9C-ED42-714B-38F9F15CA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908" y="1615045"/>
            <a:ext cx="5026891" cy="30519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Outsource</a:t>
            </a:r>
          </a:p>
          <a:p>
            <a:r>
              <a:rPr lang="en-US" sz="2400" dirty="0"/>
              <a:t>SIEM (</a:t>
            </a:r>
            <a:r>
              <a:rPr lang="en-US" sz="2400" dirty="0" smtClean="0"/>
              <a:t>joint / on-</a:t>
            </a:r>
            <a:r>
              <a:rPr lang="en-US" sz="2400" dirty="0" err="1" smtClean="0"/>
              <a:t>prem</a:t>
            </a:r>
            <a:r>
              <a:rPr lang="en-US" sz="2400" dirty="0"/>
              <a:t>)</a:t>
            </a:r>
          </a:p>
          <a:p>
            <a:r>
              <a:rPr lang="en-US" sz="2400" dirty="0"/>
              <a:t>24x7 SOC</a:t>
            </a:r>
          </a:p>
          <a:p>
            <a:r>
              <a:rPr lang="en-US" sz="2400" dirty="0"/>
              <a:t>EDR</a:t>
            </a:r>
          </a:p>
          <a:p>
            <a:r>
              <a:rPr lang="en-US" sz="2400" dirty="0"/>
              <a:t>NDR</a:t>
            </a:r>
          </a:p>
          <a:p>
            <a:r>
              <a:rPr lang="en-US" sz="2400" dirty="0"/>
              <a:t>MDR</a:t>
            </a:r>
            <a:endParaRPr lang="en-US" sz="2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156198E-7227-0727-2CA9-44224C30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or Outsource?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0E2232-0132-4BC8-BAF6-B3B2389C40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689566" y="6569849"/>
            <a:ext cx="2334792" cy="1609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75E443-9D19-5986-9E81-5BE65FF5E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98159D-DD2E-DBD2-E997-DA671E2BFDA9}"/>
              </a:ext>
            </a:extLst>
          </p:cNvPr>
          <p:cNvSpPr txBox="1"/>
          <p:nvPr/>
        </p:nvSpPr>
        <p:spPr>
          <a:xfrm>
            <a:off x="1779740" y="4836618"/>
            <a:ext cx="3143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$1.6MM Capital</a:t>
            </a:r>
          </a:p>
          <a:p>
            <a:r>
              <a:rPr lang="en-US" sz="3200" b="1" dirty="0"/>
              <a:t>$1.0MM </a:t>
            </a:r>
            <a:r>
              <a:rPr lang="en-US" sz="3200" b="1" dirty="0" smtClean="0"/>
              <a:t>OPEX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A45C4C-C046-F678-170D-DD9D3CE43CC3}"/>
              </a:ext>
            </a:extLst>
          </p:cNvPr>
          <p:cNvSpPr txBox="1"/>
          <p:nvPr/>
        </p:nvSpPr>
        <p:spPr>
          <a:xfrm>
            <a:off x="7518517" y="4836618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$25K Capital</a:t>
            </a:r>
          </a:p>
          <a:p>
            <a:r>
              <a:rPr lang="en-US" sz="3200" b="1" dirty="0"/>
              <a:t>$300K </a:t>
            </a:r>
            <a:r>
              <a:rPr lang="en-US" sz="3200" b="1" dirty="0" smtClean="0"/>
              <a:t>OPEX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647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854AF6-5097-8ADB-318C-179C0EE0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Program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FD976D-4BC2-A222-9896-2FD6306DEF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FDE890C-AF8C-0844-17B4-D3F208F4DED6}"/>
              </a:ext>
            </a:extLst>
          </p:cNvPr>
          <p:cNvGrpSpPr/>
          <p:nvPr/>
        </p:nvGrpSpPr>
        <p:grpSpPr>
          <a:xfrm>
            <a:off x="720847" y="1318161"/>
            <a:ext cx="11246994" cy="5251688"/>
            <a:chOff x="512961" y="1250520"/>
            <a:chExt cx="11536340" cy="53186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5D02BFB-E751-211F-2D93-47B2F97705EA}"/>
                </a:ext>
              </a:extLst>
            </p:cNvPr>
            <p:cNvGrpSpPr/>
            <p:nvPr/>
          </p:nvGrpSpPr>
          <p:grpSpPr>
            <a:xfrm>
              <a:off x="512961" y="1250520"/>
              <a:ext cx="11536340" cy="5318689"/>
              <a:chOff x="509527" y="1240246"/>
              <a:chExt cx="11536340" cy="5318689"/>
            </a:xfrm>
          </p:grpSpPr>
          <p:pic>
            <p:nvPicPr>
              <p:cNvPr id="14" name="Picture 2" descr="AWS Marketplace: Proofpoint, Inc.">
                <a:extLst>
                  <a:ext uri="{FF2B5EF4-FFF2-40B4-BE49-F238E27FC236}">
                    <a16:creationId xmlns:a16="http://schemas.microsoft.com/office/drawing/2014/main" xmlns="" id="{013B188A-8FA3-FEFA-1853-B8797061DD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797" y="3072799"/>
                <a:ext cx="2645147" cy="910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360A52A5-0511-C83E-202C-A2DE591AB0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" t="2987" r="600" b="892"/>
              <a:stretch/>
            </p:blipFill>
            <p:spPr>
              <a:xfrm>
                <a:off x="4152188" y="1435283"/>
                <a:ext cx="6254915" cy="2572114"/>
              </a:xfrm>
              <a:prstGeom prst="rect">
                <a:avLst/>
              </a:prstGeom>
            </p:spPr>
          </p:pic>
          <p:pic>
            <p:nvPicPr>
              <p:cNvPr id="16" name="Picture 2" descr="KnowBe4 | Digital Pathways">
                <a:extLst>
                  <a:ext uri="{FF2B5EF4-FFF2-40B4-BE49-F238E27FC236}">
                    <a16:creationId xmlns:a16="http://schemas.microsoft.com/office/drawing/2014/main" xmlns="" id="{E993351B-C721-1536-EC0B-35C591066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8704" y="4788436"/>
                <a:ext cx="2347215" cy="647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4" descr="AWS Marketplace: Rapid7">
                <a:extLst>
                  <a:ext uri="{FF2B5EF4-FFF2-40B4-BE49-F238E27FC236}">
                    <a16:creationId xmlns:a16="http://schemas.microsoft.com/office/drawing/2014/main" xmlns="" id="{19A4477F-4073-7C03-ABFE-E0CBF37DC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4777" y="4151401"/>
                <a:ext cx="2347215" cy="510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A31D3BD5-0A1B-8CF0-84D6-F32225E7CDB6}"/>
                  </a:ext>
                </a:extLst>
              </p:cNvPr>
              <p:cNvGrpSpPr/>
              <p:nvPr/>
            </p:nvGrpSpPr>
            <p:grpSpPr>
              <a:xfrm>
                <a:off x="4178318" y="3429000"/>
                <a:ext cx="7490331" cy="3033836"/>
                <a:chOff x="3375593" y="3429000"/>
                <a:chExt cx="8293057" cy="3033836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8275AFF0-D087-1219-D0AC-97A369303FEC}"/>
                    </a:ext>
                  </a:extLst>
                </p:cNvPr>
                <p:cNvSpPr/>
                <p:nvPr/>
              </p:nvSpPr>
              <p:spPr>
                <a:xfrm>
                  <a:off x="3451385" y="4214656"/>
                  <a:ext cx="8089836" cy="1958884"/>
                </a:xfrm>
                <a:prstGeom prst="rect">
                  <a:avLst/>
                </a:prstGeom>
                <a:solidFill>
                  <a:schemeClr val="accent1">
                    <a:alpha val="8000"/>
                  </a:schemeClr>
                </a:solidFill>
                <a:ln w="63500">
                  <a:solidFill>
                    <a:srgbClr val="4171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2" name="Picture 8" descr="Ankura Promotes Thomas Emmons to Chief Information Officer - ADCG">
                  <a:extLst>
                    <a:ext uri="{FF2B5EF4-FFF2-40B4-BE49-F238E27FC236}">
                      <a16:creationId xmlns:a16="http://schemas.microsoft.com/office/drawing/2014/main" xmlns="" id="{DFA13B1A-9F6E-2F8C-142B-132BCA4EE2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81861" y="3888640"/>
                  <a:ext cx="3186789" cy="142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10" descr="Why Security Operations Center is Important for Your Business">
                  <a:extLst>
                    <a:ext uri="{FF2B5EF4-FFF2-40B4-BE49-F238E27FC236}">
                      <a16:creationId xmlns:a16="http://schemas.microsoft.com/office/drawing/2014/main" xmlns="" id="{7A8633A4-E2C2-ED8B-29FC-7689ABF785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29902" y="4986760"/>
                  <a:ext cx="2690706" cy="10302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12" descr="VMware Carbon Black">
                  <a:extLst>
                    <a:ext uri="{FF2B5EF4-FFF2-40B4-BE49-F238E27FC236}">
                      <a16:creationId xmlns:a16="http://schemas.microsoft.com/office/drawing/2014/main" xmlns="" id="{4EC25F11-4549-B9C4-C22A-7DDF56D781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5593" y="5325178"/>
                  <a:ext cx="4161958" cy="841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16" descr="empow Information | empow Profile">
                  <a:extLst>
                    <a:ext uri="{FF2B5EF4-FFF2-40B4-BE49-F238E27FC236}">
                      <a16:creationId xmlns:a16="http://schemas.microsoft.com/office/drawing/2014/main" xmlns="" id="{34A6613A-31C8-DD69-C664-671536D092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30901" y="3429000"/>
                  <a:ext cx="2971315" cy="30338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xmlns="" id="{AE54EBAF-2D1F-AB49-E61E-98F5ED1963E8}"/>
                  </a:ext>
                </a:extLst>
              </p:cNvPr>
              <p:cNvSpPr/>
              <p:nvPr/>
            </p:nvSpPr>
            <p:spPr>
              <a:xfrm rot="16200000">
                <a:off x="6974876" y="3613148"/>
                <a:ext cx="744938" cy="484632"/>
              </a:xfrm>
              <a:prstGeom prst="rightArrow">
                <a:avLst/>
              </a:prstGeom>
              <a:solidFill>
                <a:srgbClr val="4F6E9A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 descr="2020 Sponsors – Triangle InfoSeCon 2021">
                <a:extLst>
                  <a:ext uri="{FF2B5EF4-FFF2-40B4-BE49-F238E27FC236}">
                    <a16:creationId xmlns:a16="http://schemas.microsoft.com/office/drawing/2014/main" xmlns="" id="{C1F4912A-A5F3-73A5-2EF3-82E5D814D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679" y="5345174"/>
                <a:ext cx="2273581" cy="1213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48B87A64-5ED1-0BC5-D788-CE7E36F5BC65}"/>
                  </a:ext>
                </a:extLst>
              </p:cNvPr>
              <p:cNvSpPr/>
              <p:nvPr/>
            </p:nvSpPr>
            <p:spPr>
              <a:xfrm>
                <a:off x="509527" y="2374028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F49AA923-8FFB-448A-7ABF-D96D77C356D4}"/>
                  </a:ext>
                </a:extLst>
              </p:cNvPr>
              <p:cNvSpPr/>
              <p:nvPr/>
            </p:nvSpPr>
            <p:spPr>
              <a:xfrm>
                <a:off x="521799" y="3365987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B2CCA218-45DF-832C-A41F-A2EB6C5499F7}"/>
                  </a:ext>
                </a:extLst>
              </p:cNvPr>
              <p:cNvSpPr/>
              <p:nvPr/>
            </p:nvSpPr>
            <p:spPr>
              <a:xfrm>
                <a:off x="6415502" y="2704092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10A40CD0-0FF0-CCCC-F56D-77F294E128B8}"/>
                  </a:ext>
                </a:extLst>
              </p:cNvPr>
              <p:cNvSpPr/>
              <p:nvPr/>
            </p:nvSpPr>
            <p:spPr>
              <a:xfrm>
                <a:off x="517457" y="4216828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ECD70A2C-0976-B164-83D0-83907BBD503A}"/>
                  </a:ext>
                </a:extLst>
              </p:cNvPr>
              <p:cNvSpPr/>
              <p:nvPr/>
            </p:nvSpPr>
            <p:spPr>
              <a:xfrm>
                <a:off x="525648" y="5895436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EF43DF8F-62DC-F465-0076-18D2E5BC9BC0}"/>
                  </a:ext>
                </a:extLst>
              </p:cNvPr>
              <p:cNvSpPr/>
              <p:nvPr/>
            </p:nvSpPr>
            <p:spPr>
              <a:xfrm>
                <a:off x="513029" y="4828203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54E368-DDD4-F68C-AB96-438D2BFC0EF1}"/>
                  </a:ext>
                </a:extLst>
              </p:cNvPr>
              <p:cNvSpPr/>
              <p:nvPr/>
            </p:nvSpPr>
            <p:spPr>
              <a:xfrm>
                <a:off x="6415502" y="3041810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526437F5-D0F8-2011-3487-DD5E220FCC39}"/>
                  </a:ext>
                </a:extLst>
              </p:cNvPr>
              <p:cNvSpPr/>
              <p:nvPr/>
            </p:nvSpPr>
            <p:spPr>
              <a:xfrm>
                <a:off x="7533074" y="3002219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FFC5F4D7-F85A-AB84-7928-635BF337199D}"/>
                  </a:ext>
                </a:extLst>
              </p:cNvPr>
              <p:cNvSpPr/>
              <p:nvPr/>
            </p:nvSpPr>
            <p:spPr>
              <a:xfrm>
                <a:off x="6415502" y="3388335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B2F61848-D9BC-BA2B-7E13-0936A7A41E4D}"/>
                  </a:ext>
                </a:extLst>
              </p:cNvPr>
              <p:cNvSpPr/>
              <p:nvPr/>
            </p:nvSpPr>
            <p:spPr>
              <a:xfrm>
                <a:off x="6415502" y="3731052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pic>
            <p:nvPicPr>
              <p:cNvPr id="31" name="Picture 4" descr="Dell Technologies Announces Next-Gen Data Protection Products – Channel  Futures">
                <a:extLst>
                  <a:ext uri="{FF2B5EF4-FFF2-40B4-BE49-F238E27FC236}">
                    <a16:creationId xmlns:a16="http://schemas.microsoft.com/office/drawing/2014/main" xmlns="" id="{4455E437-CA79-5671-E875-8958739350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914" y="3063995"/>
                <a:ext cx="1518953" cy="911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Dell - Wikipedia">
                <a:extLst>
                  <a:ext uri="{FF2B5EF4-FFF2-40B4-BE49-F238E27FC236}">
                    <a16:creationId xmlns:a16="http://schemas.microsoft.com/office/drawing/2014/main" xmlns="" id="{0480DABC-E53E-B208-03B4-73913A4C46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041" y="2215564"/>
                <a:ext cx="1072697" cy="10726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B0EF9E86-31BF-884D-78B5-0049C36F2039}"/>
                  </a:ext>
                </a:extLst>
              </p:cNvPr>
              <p:cNvSpPr/>
              <p:nvPr/>
            </p:nvSpPr>
            <p:spPr>
              <a:xfrm>
                <a:off x="10103947" y="2738770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961C70F-C8F4-CE44-7D3F-8003008E5AA1}"/>
                  </a:ext>
                </a:extLst>
              </p:cNvPr>
              <p:cNvSpPr/>
              <p:nvPr/>
            </p:nvSpPr>
            <p:spPr>
              <a:xfrm>
                <a:off x="11138240" y="3787836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pic>
            <p:nvPicPr>
              <p:cNvPr id="35" name="Picture 12" descr="Software solutions – Printer-fair Kft.">
                <a:extLst>
                  <a:ext uri="{FF2B5EF4-FFF2-40B4-BE49-F238E27FC236}">
                    <a16:creationId xmlns:a16="http://schemas.microsoft.com/office/drawing/2014/main" xmlns="" id="{24DC98B1-878D-08AF-C224-E56C72883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365" y="1240246"/>
                <a:ext cx="2945690" cy="748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EE7B6CD1-5D20-4850-B798-043E8EEA51E8}"/>
                  </a:ext>
                </a:extLst>
              </p:cNvPr>
              <p:cNvSpPr/>
              <p:nvPr/>
            </p:nvSpPr>
            <p:spPr>
              <a:xfrm>
                <a:off x="513032" y="1316328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D16EC9B-9AB0-28ED-0FFD-53E7BC44F94C}"/>
                  </a:ext>
                </a:extLst>
              </p:cNvPr>
              <p:cNvSpPr/>
              <p:nvPr/>
            </p:nvSpPr>
            <p:spPr>
              <a:xfrm>
                <a:off x="5104664" y="2704092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1B15390E-79F7-18D2-B889-B16DD1FD0436}"/>
                  </a:ext>
                </a:extLst>
              </p:cNvPr>
              <p:cNvSpPr/>
              <p:nvPr/>
            </p:nvSpPr>
            <p:spPr>
              <a:xfrm>
                <a:off x="8670286" y="4474061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7123199D-3104-E6FB-D504-7BF48B958EE2}"/>
                  </a:ext>
                </a:extLst>
              </p:cNvPr>
              <p:cNvSpPr/>
              <p:nvPr/>
            </p:nvSpPr>
            <p:spPr>
              <a:xfrm>
                <a:off x="8777575" y="2714376"/>
                <a:ext cx="296298" cy="30304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40803A8-17BC-A136-1766-272F77513464}"/>
                  </a:ext>
                </a:extLst>
              </p:cNvPr>
              <p:cNvSpPr txBox="1"/>
              <p:nvPr/>
            </p:nvSpPr>
            <p:spPr>
              <a:xfrm>
                <a:off x="10610466" y="1495849"/>
                <a:ext cx="13518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IDPA &amp;</a:t>
                </a:r>
              </a:p>
              <a:p>
                <a:pPr algn="ctr"/>
                <a:r>
                  <a:rPr lang="en-US" dirty="0"/>
                  <a:t>Secure Vault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8EE832-080B-6807-C87C-1825E7306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85" y="2543650"/>
              <a:ext cx="2067571" cy="5341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43C8F96-E65F-04E2-644A-167DFAD558B4}"/>
                </a:ext>
              </a:extLst>
            </p:cNvPr>
            <p:cNvSpPr txBox="1"/>
            <p:nvPr/>
          </p:nvSpPr>
          <p:spPr>
            <a:xfrm>
              <a:off x="3323394" y="2594052"/>
              <a:ext cx="7393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AV &amp; EDR</a:t>
              </a:r>
            </a:p>
            <a:p>
              <a:pPr algn="ctr"/>
              <a:r>
                <a:rPr lang="en-US" sz="1100" dirty="0"/>
                <a:t>Layer 2</a:t>
              </a:r>
            </a:p>
          </p:txBody>
        </p:sp>
        <p:pic>
          <p:nvPicPr>
            <p:cNvPr id="10" name="Picture 2" descr="Download cisco ISE ISO / OVA image free for GNS3 and EVE-NG - Network Rare">
              <a:extLst>
                <a:ext uri="{FF2B5EF4-FFF2-40B4-BE49-F238E27FC236}">
                  <a16:creationId xmlns:a16="http://schemas.microsoft.com/office/drawing/2014/main" xmlns="" id="{1CD37722-FB24-5B57-B04B-7CBFA3FC3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963" y="5636731"/>
              <a:ext cx="1539599" cy="63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3ACAC11-159E-A987-240E-C65B73251589}"/>
                </a:ext>
              </a:extLst>
            </p:cNvPr>
            <p:cNvSpPr txBox="1"/>
            <p:nvPr/>
          </p:nvSpPr>
          <p:spPr>
            <a:xfrm>
              <a:off x="3308237" y="2139925"/>
              <a:ext cx="904663" cy="26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AV Layer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A53BDF8-A938-0291-9D52-180ABF28404D}"/>
                </a:ext>
              </a:extLst>
            </p:cNvPr>
            <p:cNvSpPr txBox="1"/>
            <p:nvPr/>
          </p:nvSpPr>
          <p:spPr>
            <a:xfrm>
              <a:off x="7832806" y="5645344"/>
              <a:ext cx="8643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EDR Layer 1</a:t>
              </a:r>
            </a:p>
          </p:txBody>
        </p:sp>
        <p:pic>
          <p:nvPicPr>
            <p:cNvPr id="13" name="Picture 12" descr="VMware Carbon Black">
              <a:extLst>
                <a:ext uri="{FF2B5EF4-FFF2-40B4-BE49-F238E27FC236}">
                  <a16:creationId xmlns:a16="http://schemas.microsoft.com/office/drawing/2014/main" xmlns="" id="{030283B4-3383-C452-6A24-F9E350C0C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433" y="2007554"/>
              <a:ext cx="2269873" cy="50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4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AAA1C32-87F8-C680-C921-67ED0E274D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995" y="6292307"/>
            <a:ext cx="2053524" cy="5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37E11B1-AB12-DD3E-A56D-0CD9B321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Program on a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FB36C5-E97F-D1D4-C492-494D63702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C6226B-95B7-EF88-8203-C38C1E1D6C38}"/>
              </a:ext>
            </a:extLst>
          </p:cNvPr>
          <p:cNvSpPr/>
          <p:nvPr/>
        </p:nvSpPr>
        <p:spPr>
          <a:xfrm>
            <a:off x="1173861" y="1631942"/>
            <a:ext cx="4851547" cy="1777290"/>
          </a:xfrm>
          <a:prstGeom prst="rect">
            <a:avLst/>
          </a:prstGeom>
          <a:solidFill>
            <a:schemeClr val="accent1">
              <a:alpha val="11459"/>
            </a:schemeClr>
          </a:solidFill>
          <a:ln w="25400">
            <a:solidFill>
              <a:srgbClr val="2C3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EC75F3-4CAA-7EF7-22A0-5EBBF2D90B3A}"/>
              </a:ext>
            </a:extLst>
          </p:cNvPr>
          <p:cNvSpPr/>
          <p:nvPr/>
        </p:nvSpPr>
        <p:spPr>
          <a:xfrm>
            <a:off x="1173860" y="3516144"/>
            <a:ext cx="4851548" cy="2634397"/>
          </a:xfrm>
          <a:prstGeom prst="rect">
            <a:avLst/>
          </a:prstGeom>
          <a:solidFill>
            <a:schemeClr val="accent1">
              <a:alpha val="11459"/>
            </a:schemeClr>
          </a:solidFill>
          <a:ln w="25400">
            <a:solidFill>
              <a:srgbClr val="2C3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254C1B8-D043-D37A-231A-542557397D5B}"/>
              </a:ext>
            </a:extLst>
          </p:cNvPr>
          <p:cNvSpPr/>
          <p:nvPr/>
        </p:nvSpPr>
        <p:spPr>
          <a:xfrm>
            <a:off x="6115423" y="3516144"/>
            <a:ext cx="4851548" cy="2634398"/>
          </a:xfrm>
          <a:prstGeom prst="rect">
            <a:avLst/>
          </a:prstGeom>
          <a:solidFill>
            <a:schemeClr val="accent1">
              <a:alpha val="11459"/>
            </a:schemeClr>
          </a:solidFill>
          <a:ln w="25400">
            <a:solidFill>
              <a:srgbClr val="2C3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B58142-CCEF-7DEF-E685-D487F5BA4925}"/>
              </a:ext>
            </a:extLst>
          </p:cNvPr>
          <p:cNvSpPr/>
          <p:nvPr/>
        </p:nvSpPr>
        <p:spPr>
          <a:xfrm>
            <a:off x="6115423" y="1646239"/>
            <a:ext cx="4851548" cy="1762992"/>
          </a:xfrm>
          <a:prstGeom prst="rect">
            <a:avLst/>
          </a:prstGeom>
          <a:solidFill>
            <a:schemeClr val="accent1">
              <a:alpha val="11459"/>
            </a:schemeClr>
          </a:solidFill>
          <a:ln w="25400">
            <a:solidFill>
              <a:srgbClr val="2C3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DBD76C1D-0064-3481-3C28-FF67B7A8B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0797" y="1825625"/>
            <a:ext cx="510774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Train and Test our Users</a:t>
            </a:r>
          </a:p>
          <a:p>
            <a:pPr lvl="1"/>
            <a:r>
              <a:rPr lang="en-US" sz="2000" dirty="0"/>
              <a:t>Acceptable Use Policy</a:t>
            </a:r>
          </a:p>
          <a:p>
            <a:pPr lvl="1"/>
            <a:r>
              <a:rPr lang="en-US" sz="2000" dirty="0"/>
              <a:t>Security Awareness Training</a:t>
            </a:r>
          </a:p>
          <a:p>
            <a:pPr lvl="1"/>
            <a:r>
              <a:rPr lang="en-US" sz="2000" dirty="0"/>
              <a:t>Monthly Phishing Testing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Deliver the Fundamentals</a:t>
            </a:r>
          </a:p>
          <a:p>
            <a:pPr lvl="1"/>
            <a:r>
              <a:rPr lang="en-US" sz="2000" dirty="0"/>
              <a:t>Device Management</a:t>
            </a:r>
          </a:p>
          <a:p>
            <a:pPr lvl="1"/>
            <a:r>
              <a:rPr lang="en-US" sz="2000" dirty="0"/>
              <a:t>Patching &amp; Software Updates</a:t>
            </a:r>
          </a:p>
          <a:p>
            <a:pPr lvl="1"/>
            <a:r>
              <a:rPr lang="en-US" sz="2000" dirty="0"/>
              <a:t>Vulnerability Management</a:t>
            </a:r>
          </a:p>
          <a:p>
            <a:pPr lvl="1"/>
            <a:r>
              <a:rPr lang="en-US" sz="2000" dirty="0"/>
              <a:t>24x7 Security Operation Center</a:t>
            </a:r>
          </a:p>
          <a:p>
            <a:pPr lvl="1"/>
            <a:r>
              <a:rPr lang="en-US" sz="2000" dirty="0"/>
              <a:t>Incident Response</a:t>
            </a:r>
          </a:p>
          <a:p>
            <a:pPr lvl="1"/>
            <a:r>
              <a:rPr lang="en-US" sz="2000" dirty="0"/>
              <a:t>Table Top Exercises</a:t>
            </a:r>
          </a:p>
          <a:p>
            <a:endParaRPr lang="en-US" sz="2400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xmlns="" id="{BF0414DE-3FF5-2B5A-8655-D2339BFAB3AA}"/>
              </a:ext>
            </a:extLst>
          </p:cNvPr>
          <p:cNvSpPr txBox="1">
            <a:spLocks/>
          </p:cNvSpPr>
          <p:nvPr/>
        </p:nvSpPr>
        <p:spPr>
          <a:xfrm>
            <a:off x="6115423" y="1799203"/>
            <a:ext cx="503082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Test our Defenses</a:t>
            </a:r>
          </a:p>
          <a:p>
            <a:pPr lvl="1"/>
            <a:r>
              <a:rPr lang="en-US" sz="2000" dirty="0"/>
              <a:t>Penetration Testing</a:t>
            </a:r>
          </a:p>
          <a:p>
            <a:pPr lvl="1"/>
            <a:r>
              <a:rPr lang="en-US" sz="2000" dirty="0"/>
              <a:t>Breach Attack Simulation</a:t>
            </a:r>
          </a:p>
          <a:p>
            <a:pPr lvl="1"/>
            <a:r>
              <a:rPr lang="en-US" sz="2000" dirty="0"/>
              <a:t>Formal </a:t>
            </a:r>
            <a:r>
              <a:rPr lang="en-US" sz="2000" dirty="0" smtClean="0"/>
              <a:t>NIST / CIS </a:t>
            </a:r>
            <a:r>
              <a:rPr lang="en-US" sz="2000" dirty="0"/>
              <a:t>Assessments</a:t>
            </a:r>
          </a:p>
          <a:p>
            <a:pPr lvl="1"/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New Capabilities</a:t>
            </a:r>
          </a:p>
          <a:p>
            <a:pPr lvl="1"/>
            <a:r>
              <a:rPr lang="en-US" sz="2000" dirty="0"/>
              <a:t>Identity &amp; Access Management</a:t>
            </a:r>
          </a:p>
          <a:p>
            <a:pPr lvl="1"/>
            <a:r>
              <a:rPr lang="en-US" sz="2000" dirty="0"/>
              <a:t>Further leverage AI &amp; ML</a:t>
            </a:r>
          </a:p>
          <a:p>
            <a:pPr lvl="1"/>
            <a:r>
              <a:rPr lang="en-US" sz="2000" dirty="0"/>
              <a:t>Routinely evaluate our tools &amp; processes</a:t>
            </a:r>
          </a:p>
          <a:p>
            <a:pPr lvl="1"/>
            <a:r>
              <a:rPr lang="en-US" sz="2000" dirty="0"/>
              <a:t>Respond to new threats as they emerge</a:t>
            </a:r>
          </a:p>
        </p:txBody>
      </p:sp>
    </p:spTree>
    <p:extLst>
      <p:ext uri="{BB962C8B-B14F-4D97-AF65-F5344CB8AC3E}">
        <p14:creationId xmlns:p14="http://schemas.microsoft.com/office/powerpoint/2010/main" val="194729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D354F-7764-8E4F-B62C-77574EA3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Grade Security</a:t>
            </a:r>
            <a:br>
              <a:rPr lang="en-US" dirty="0"/>
            </a:br>
            <a:r>
              <a:rPr lang="en-US" dirty="0"/>
              <a:t>On a PB &amp; J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3B56AB-BBE7-8B4A-A34F-D005F2622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1B2B50-2F12-234B-A368-035ACF95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526" y="6352539"/>
            <a:ext cx="365125" cy="365125"/>
          </a:xfrm>
        </p:spPr>
        <p:txBody>
          <a:bodyPr/>
          <a:lstStyle/>
          <a:p>
            <a:fld id="{8F43E4E0-870A-624D-A509-F257F5E7FC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7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xmlns="" id="{667A0C2B-7893-6441-AE08-D6C01F9E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in 21 States</a:t>
            </a:r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xmlns="" id="{E64C3453-9627-B146-8624-BF77491D7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08323" y="2085126"/>
            <a:ext cx="1548028" cy="3525978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b="1">
                <a:solidFill>
                  <a:schemeClr val="accent5"/>
                </a:solidFill>
              </a:rPr>
              <a:t>Midwest</a:t>
            </a:r>
            <a:endParaRPr lang="en-US" sz="1200" b="1">
              <a:solidFill>
                <a:schemeClr val="accent5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Minnesota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Wisconsin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Iowa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North Dakota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South Dakota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Nebraska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Indiana</a:t>
            </a:r>
          </a:p>
          <a:p>
            <a:pPr>
              <a:spcBef>
                <a:spcPts val="400"/>
              </a:spcBef>
            </a:pPr>
            <a:endParaRPr lang="en-US" sz="1200"/>
          </a:p>
          <a:p>
            <a:pPr marL="0" indent="0">
              <a:spcBef>
                <a:spcPts val="400"/>
              </a:spcBef>
              <a:buNone/>
            </a:pPr>
            <a:r>
              <a:rPr lang="en-US" sz="1400" b="1">
                <a:solidFill>
                  <a:schemeClr val="accent5"/>
                </a:solidFill>
              </a:rPr>
              <a:t>South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Alabama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Florida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Mississippi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North Carolina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5D22C9-8213-B649-92E6-FDD7C294F4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0" name="Content Placeholder 67">
            <a:extLst>
              <a:ext uri="{FF2B5EF4-FFF2-40B4-BE49-F238E27FC236}">
                <a16:creationId xmlns:a16="http://schemas.microsoft.com/office/drawing/2014/main" xmlns="" id="{A842C999-5A2F-1A43-B291-B17DF3EEB7B2}"/>
              </a:ext>
            </a:extLst>
          </p:cNvPr>
          <p:cNvSpPr txBox="1">
            <a:spLocks/>
          </p:cNvSpPr>
          <p:nvPr/>
        </p:nvSpPr>
        <p:spPr>
          <a:xfrm>
            <a:off x="3028563" y="2085126"/>
            <a:ext cx="1548028" cy="35259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5"/>
                </a:solidFill>
              </a:rPr>
              <a:t>West</a:t>
            </a:r>
            <a:endParaRPr lang="en-US" sz="1200" b="1">
              <a:solidFill>
                <a:schemeClr val="accent5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Washington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Arizona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California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Nevada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Hawaii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400"/>
              </a:spcBef>
            </a:pPr>
            <a:endParaRPr lang="en-US" sz="1200">
              <a:solidFill>
                <a:schemeClr val="accent1"/>
              </a:solidFill>
            </a:endParaRPr>
          </a:p>
          <a:p>
            <a:pPr>
              <a:spcBef>
                <a:spcPts val="400"/>
              </a:spcBef>
            </a:pPr>
            <a:endParaRPr lang="en-US" sz="120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accent5"/>
                </a:solidFill>
              </a:rPr>
              <a:t>East</a:t>
            </a:r>
            <a:endParaRPr lang="en-US" sz="1400" b="1">
              <a:solidFill>
                <a:schemeClr val="accent5"/>
              </a:solidFill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New York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New Jersey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Rhode Island</a:t>
            </a:r>
            <a:endParaRPr lang="en-US" sz="120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</a:rPr>
              <a:t>West Virginia</a:t>
            </a:r>
          </a:p>
          <a:p>
            <a:pPr>
              <a:spcBef>
                <a:spcPts val="400"/>
              </a:spcBef>
            </a:pPr>
            <a:r>
              <a:rPr lang="en-US" sz="1200">
                <a:solidFill>
                  <a:schemeClr val="accent1"/>
                </a:solidFill>
                <a:cs typeface="Arial"/>
              </a:rPr>
              <a:t>Virginia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445B52D-9980-664D-BDDC-01712BF57608}"/>
              </a:ext>
            </a:extLst>
          </p:cNvPr>
          <p:cNvGrpSpPr/>
          <p:nvPr/>
        </p:nvGrpSpPr>
        <p:grpSpPr>
          <a:xfrm>
            <a:off x="4767563" y="1854778"/>
            <a:ext cx="6330622" cy="4129202"/>
            <a:chOff x="4767563" y="1854778"/>
            <a:chExt cx="6330622" cy="4129202"/>
          </a:xfrm>
        </p:grpSpPr>
        <p:grpSp>
          <p:nvGrpSpPr>
            <p:cNvPr id="63" name="Shape 1384">
              <a:extLst>
                <a:ext uri="{FF2B5EF4-FFF2-40B4-BE49-F238E27FC236}">
                  <a16:creationId xmlns:a16="http://schemas.microsoft.com/office/drawing/2014/main" xmlns="" id="{FA3B815F-12EA-3F4B-958C-64893C06C7CC}"/>
                </a:ext>
              </a:extLst>
            </p:cNvPr>
            <p:cNvGrpSpPr/>
            <p:nvPr/>
          </p:nvGrpSpPr>
          <p:grpSpPr>
            <a:xfrm>
              <a:off x="4767563" y="1854778"/>
              <a:ext cx="6316114" cy="4129202"/>
              <a:chOff x="5157992" y="1665628"/>
              <a:chExt cx="2936367" cy="1919172"/>
            </a:xfrm>
            <a:solidFill>
              <a:schemeClr val="bg1">
                <a:lumMod val="85000"/>
              </a:schemeClr>
            </a:solidFill>
          </p:grpSpPr>
          <p:sp>
            <p:nvSpPr>
              <p:cNvPr id="65" name="Shape 1385">
                <a:extLst>
                  <a:ext uri="{FF2B5EF4-FFF2-40B4-BE49-F238E27FC236}">
                    <a16:creationId xmlns:a16="http://schemas.microsoft.com/office/drawing/2014/main" xmlns="" id="{E7000EB1-5F1A-4742-809C-AB9AF06A7760}"/>
                  </a:ext>
                </a:extLst>
              </p:cNvPr>
              <p:cNvSpPr/>
              <p:nvPr/>
            </p:nvSpPr>
            <p:spPr>
              <a:xfrm>
                <a:off x="5379187" y="1665628"/>
                <a:ext cx="365958" cy="2715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9684"/>
                    </a:moveTo>
                    <a:cubicBezTo>
                      <a:pt x="120000" y="29684"/>
                      <a:pt x="108793" y="101684"/>
                      <a:pt x="106459" y="105473"/>
                    </a:cubicBezTo>
                    <a:cubicBezTo>
                      <a:pt x="104591" y="109894"/>
                      <a:pt x="106926" y="108631"/>
                      <a:pt x="106926" y="113052"/>
                    </a:cubicBezTo>
                    <a:cubicBezTo>
                      <a:pt x="106926" y="116842"/>
                      <a:pt x="105992" y="120000"/>
                      <a:pt x="105992" y="120000"/>
                    </a:cubicBezTo>
                    <a:cubicBezTo>
                      <a:pt x="75175" y="109263"/>
                      <a:pt x="75175" y="109263"/>
                      <a:pt x="75175" y="109263"/>
                    </a:cubicBezTo>
                    <a:cubicBezTo>
                      <a:pt x="70038" y="108631"/>
                      <a:pt x="70038" y="108631"/>
                      <a:pt x="70038" y="108631"/>
                    </a:cubicBezTo>
                    <a:cubicBezTo>
                      <a:pt x="68171" y="109263"/>
                      <a:pt x="68171" y="109263"/>
                      <a:pt x="68171" y="109263"/>
                    </a:cubicBezTo>
                    <a:cubicBezTo>
                      <a:pt x="65836" y="108631"/>
                      <a:pt x="65836" y="108631"/>
                      <a:pt x="65836" y="108631"/>
                    </a:cubicBezTo>
                    <a:cubicBezTo>
                      <a:pt x="63968" y="109263"/>
                      <a:pt x="63968" y="109263"/>
                      <a:pt x="63968" y="109263"/>
                    </a:cubicBezTo>
                    <a:cubicBezTo>
                      <a:pt x="50428" y="109894"/>
                      <a:pt x="50428" y="109894"/>
                      <a:pt x="50428" y="109894"/>
                    </a:cubicBezTo>
                    <a:cubicBezTo>
                      <a:pt x="49027" y="108631"/>
                      <a:pt x="49027" y="108631"/>
                      <a:pt x="49027" y="108631"/>
                    </a:cubicBezTo>
                    <a:cubicBezTo>
                      <a:pt x="47626" y="109263"/>
                      <a:pt x="47626" y="109263"/>
                      <a:pt x="47626" y="109263"/>
                    </a:cubicBezTo>
                    <a:cubicBezTo>
                      <a:pt x="46225" y="109894"/>
                      <a:pt x="46225" y="109894"/>
                      <a:pt x="46225" y="109894"/>
                    </a:cubicBezTo>
                    <a:cubicBezTo>
                      <a:pt x="45291" y="109894"/>
                      <a:pt x="45291" y="109894"/>
                      <a:pt x="45291" y="109894"/>
                    </a:cubicBezTo>
                    <a:cubicBezTo>
                      <a:pt x="43891" y="109263"/>
                      <a:pt x="43891" y="109263"/>
                      <a:pt x="43891" y="109263"/>
                    </a:cubicBezTo>
                    <a:cubicBezTo>
                      <a:pt x="43891" y="108631"/>
                      <a:pt x="43891" y="108631"/>
                      <a:pt x="43891" y="108631"/>
                    </a:cubicBezTo>
                    <a:cubicBezTo>
                      <a:pt x="41556" y="108631"/>
                      <a:pt x="41556" y="108631"/>
                      <a:pt x="41556" y="108631"/>
                    </a:cubicBezTo>
                    <a:cubicBezTo>
                      <a:pt x="40155" y="108000"/>
                      <a:pt x="40155" y="108000"/>
                      <a:pt x="40155" y="108000"/>
                    </a:cubicBezTo>
                    <a:cubicBezTo>
                      <a:pt x="39688" y="106736"/>
                      <a:pt x="39688" y="106736"/>
                      <a:pt x="39688" y="106736"/>
                    </a:cubicBezTo>
                    <a:cubicBezTo>
                      <a:pt x="39688" y="106105"/>
                      <a:pt x="39688" y="106105"/>
                      <a:pt x="39688" y="106105"/>
                    </a:cubicBezTo>
                    <a:cubicBezTo>
                      <a:pt x="37821" y="105473"/>
                      <a:pt x="37821" y="105473"/>
                      <a:pt x="37821" y="105473"/>
                    </a:cubicBezTo>
                    <a:cubicBezTo>
                      <a:pt x="34085" y="104210"/>
                      <a:pt x="34085" y="104210"/>
                      <a:pt x="34085" y="104210"/>
                    </a:cubicBezTo>
                    <a:cubicBezTo>
                      <a:pt x="31750" y="102947"/>
                      <a:pt x="31750" y="102947"/>
                      <a:pt x="31750" y="102947"/>
                    </a:cubicBezTo>
                    <a:cubicBezTo>
                      <a:pt x="30817" y="102315"/>
                      <a:pt x="30817" y="102315"/>
                      <a:pt x="30817" y="102315"/>
                    </a:cubicBezTo>
                    <a:cubicBezTo>
                      <a:pt x="28015" y="102947"/>
                      <a:pt x="28015" y="102947"/>
                      <a:pt x="28015" y="102947"/>
                    </a:cubicBezTo>
                    <a:cubicBezTo>
                      <a:pt x="23813" y="104210"/>
                      <a:pt x="23813" y="104210"/>
                      <a:pt x="23813" y="104210"/>
                    </a:cubicBezTo>
                    <a:cubicBezTo>
                      <a:pt x="18677" y="102315"/>
                      <a:pt x="18677" y="102315"/>
                      <a:pt x="18677" y="102315"/>
                    </a:cubicBezTo>
                    <a:cubicBezTo>
                      <a:pt x="15408" y="98526"/>
                      <a:pt x="15408" y="98526"/>
                      <a:pt x="15408" y="98526"/>
                    </a:cubicBezTo>
                    <a:cubicBezTo>
                      <a:pt x="15408" y="98526"/>
                      <a:pt x="16809" y="94105"/>
                      <a:pt x="16342" y="88421"/>
                    </a:cubicBezTo>
                    <a:cubicBezTo>
                      <a:pt x="15875" y="82105"/>
                      <a:pt x="13540" y="80842"/>
                      <a:pt x="13540" y="80842"/>
                    </a:cubicBezTo>
                    <a:cubicBezTo>
                      <a:pt x="11206" y="80842"/>
                      <a:pt x="11206" y="80842"/>
                      <a:pt x="11206" y="80842"/>
                    </a:cubicBezTo>
                    <a:cubicBezTo>
                      <a:pt x="9338" y="79578"/>
                      <a:pt x="9338" y="79578"/>
                      <a:pt x="9338" y="79578"/>
                    </a:cubicBezTo>
                    <a:cubicBezTo>
                      <a:pt x="9338" y="79578"/>
                      <a:pt x="9338" y="75789"/>
                      <a:pt x="7003" y="75789"/>
                    </a:cubicBezTo>
                    <a:cubicBezTo>
                      <a:pt x="4669" y="75789"/>
                      <a:pt x="4669" y="75789"/>
                      <a:pt x="4669" y="75789"/>
                    </a:cubicBezTo>
                    <a:cubicBezTo>
                      <a:pt x="1867" y="75157"/>
                      <a:pt x="1867" y="75157"/>
                      <a:pt x="1867" y="75157"/>
                    </a:cubicBezTo>
                    <a:cubicBezTo>
                      <a:pt x="0" y="73263"/>
                      <a:pt x="0" y="73263"/>
                      <a:pt x="0" y="73263"/>
                    </a:cubicBezTo>
                    <a:cubicBezTo>
                      <a:pt x="466" y="68842"/>
                      <a:pt x="466" y="68842"/>
                      <a:pt x="466" y="68842"/>
                    </a:cubicBezTo>
                    <a:cubicBezTo>
                      <a:pt x="1400" y="65052"/>
                      <a:pt x="1400" y="65052"/>
                      <a:pt x="1400" y="65052"/>
                    </a:cubicBezTo>
                    <a:cubicBezTo>
                      <a:pt x="1867" y="64421"/>
                      <a:pt x="1867" y="64421"/>
                      <a:pt x="1867" y="64421"/>
                    </a:cubicBezTo>
                    <a:cubicBezTo>
                      <a:pt x="2334" y="66315"/>
                      <a:pt x="2334" y="66315"/>
                      <a:pt x="2334" y="66315"/>
                    </a:cubicBezTo>
                    <a:cubicBezTo>
                      <a:pt x="2801" y="66947"/>
                      <a:pt x="2801" y="66947"/>
                      <a:pt x="2801" y="66947"/>
                    </a:cubicBezTo>
                    <a:cubicBezTo>
                      <a:pt x="3268" y="66315"/>
                      <a:pt x="3268" y="66315"/>
                      <a:pt x="3268" y="66315"/>
                    </a:cubicBezTo>
                    <a:cubicBezTo>
                      <a:pt x="3268" y="63789"/>
                      <a:pt x="3268" y="63789"/>
                      <a:pt x="3268" y="63789"/>
                    </a:cubicBezTo>
                    <a:cubicBezTo>
                      <a:pt x="5136" y="62526"/>
                      <a:pt x="5136" y="62526"/>
                      <a:pt x="5136" y="62526"/>
                    </a:cubicBezTo>
                    <a:cubicBezTo>
                      <a:pt x="5136" y="61894"/>
                      <a:pt x="5136" y="61894"/>
                      <a:pt x="5136" y="61894"/>
                    </a:cubicBezTo>
                    <a:cubicBezTo>
                      <a:pt x="4202" y="60631"/>
                      <a:pt x="4202" y="60631"/>
                      <a:pt x="4202" y="60631"/>
                    </a:cubicBezTo>
                    <a:cubicBezTo>
                      <a:pt x="3735" y="60000"/>
                      <a:pt x="3735" y="60000"/>
                      <a:pt x="3735" y="60000"/>
                    </a:cubicBezTo>
                    <a:cubicBezTo>
                      <a:pt x="3268" y="55578"/>
                      <a:pt x="3268" y="55578"/>
                      <a:pt x="3268" y="55578"/>
                    </a:cubicBezTo>
                    <a:cubicBezTo>
                      <a:pt x="6536" y="54947"/>
                      <a:pt x="6536" y="54947"/>
                      <a:pt x="6536" y="54947"/>
                    </a:cubicBezTo>
                    <a:cubicBezTo>
                      <a:pt x="7470" y="53684"/>
                      <a:pt x="7470" y="53684"/>
                      <a:pt x="7470" y="53684"/>
                    </a:cubicBezTo>
                    <a:cubicBezTo>
                      <a:pt x="4669" y="50526"/>
                      <a:pt x="4669" y="50526"/>
                      <a:pt x="4669" y="50526"/>
                    </a:cubicBezTo>
                    <a:cubicBezTo>
                      <a:pt x="3735" y="49263"/>
                      <a:pt x="3735" y="49263"/>
                      <a:pt x="3735" y="49263"/>
                    </a:cubicBezTo>
                    <a:cubicBezTo>
                      <a:pt x="2801" y="40421"/>
                      <a:pt x="2801" y="40421"/>
                      <a:pt x="2801" y="40421"/>
                    </a:cubicBezTo>
                    <a:cubicBezTo>
                      <a:pt x="2801" y="37894"/>
                      <a:pt x="2801" y="37894"/>
                      <a:pt x="2801" y="37894"/>
                    </a:cubicBezTo>
                    <a:cubicBezTo>
                      <a:pt x="3735" y="37263"/>
                      <a:pt x="3735" y="37263"/>
                      <a:pt x="3735" y="37263"/>
                    </a:cubicBezTo>
                    <a:cubicBezTo>
                      <a:pt x="3735" y="25894"/>
                      <a:pt x="3735" y="25894"/>
                      <a:pt x="3735" y="25894"/>
                    </a:cubicBezTo>
                    <a:cubicBezTo>
                      <a:pt x="1400" y="23368"/>
                      <a:pt x="1400" y="23368"/>
                      <a:pt x="1400" y="23368"/>
                    </a:cubicBezTo>
                    <a:cubicBezTo>
                      <a:pt x="1400" y="14526"/>
                      <a:pt x="1400" y="14526"/>
                      <a:pt x="1400" y="14526"/>
                    </a:cubicBezTo>
                    <a:cubicBezTo>
                      <a:pt x="3735" y="10736"/>
                      <a:pt x="3735" y="10736"/>
                      <a:pt x="3735" y="10736"/>
                    </a:cubicBezTo>
                    <a:cubicBezTo>
                      <a:pt x="4669" y="6315"/>
                      <a:pt x="4669" y="6315"/>
                      <a:pt x="4669" y="6315"/>
                    </a:cubicBezTo>
                    <a:cubicBezTo>
                      <a:pt x="9805" y="13263"/>
                      <a:pt x="9805" y="13263"/>
                      <a:pt x="9805" y="13263"/>
                    </a:cubicBezTo>
                    <a:cubicBezTo>
                      <a:pt x="15408" y="18947"/>
                      <a:pt x="15408" y="18947"/>
                      <a:pt x="15408" y="18947"/>
                    </a:cubicBezTo>
                    <a:cubicBezTo>
                      <a:pt x="19610" y="21473"/>
                      <a:pt x="19610" y="21473"/>
                      <a:pt x="19610" y="21473"/>
                    </a:cubicBezTo>
                    <a:cubicBezTo>
                      <a:pt x="22879" y="22736"/>
                      <a:pt x="22879" y="22736"/>
                      <a:pt x="22879" y="22736"/>
                    </a:cubicBezTo>
                    <a:cubicBezTo>
                      <a:pt x="24280" y="22736"/>
                      <a:pt x="24280" y="22736"/>
                      <a:pt x="24280" y="22736"/>
                    </a:cubicBezTo>
                    <a:cubicBezTo>
                      <a:pt x="25680" y="22736"/>
                      <a:pt x="25680" y="22736"/>
                      <a:pt x="25680" y="22736"/>
                    </a:cubicBezTo>
                    <a:cubicBezTo>
                      <a:pt x="26614" y="27157"/>
                      <a:pt x="26614" y="27157"/>
                      <a:pt x="26614" y="27157"/>
                    </a:cubicBezTo>
                    <a:cubicBezTo>
                      <a:pt x="30350" y="26526"/>
                      <a:pt x="30350" y="26526"/>
                      <a:pt x="30350" y="26526"/>
                    </a:cubicBezTo>
                    <a:cubicBezTo>
                      <a:pt x="30817" y="32842"/>
                      <a:pt x="30817" y="32842"/>
                      <a:pt x="30817" y="32842"/>
                    </a:cubicBezTo>
                    <a:cubicBezTo>
                      <a:pt x="29416" y="35368"/>
                      <a:pt x="29416" y="35368"/>
                      <a:pt x="29416" y="35368"/>
                    </a:cubicBezTo>
                    <a:cubicBezTo>
                      <a:pt x="25214" y="38526"/>
                      <a:pt x="25214" y="38526"/>
                      <a:pt x="25214" y="38526"/>
                    </a:cubicBezTo>
                    <a:cubicBezTo>
                      <a:pt x="22412" y="43578"/>
                      <a:pt x="22412" y="43578"/>
                      <a:pt x="22412" y="43578"/>
                    </a:cubicBezTo>
                    <a:cubicBezTo>
                      <a:pt x="21478" y="46105"/>
                      <a:pt x="21478" y="46105"/>
                      <a:pt x="21478" y="46105"/>
                    </a:cubicBezTo>
                    <a:cubicBezTo>
                      <a:pt x="22412" y="46736"/>
                      <a:pt x="22412" y="46736"/>
                      <a:pt x="22412" y="46736"/>
                    </a:cubicBezTo>
                    <a:cubicBezTo>
                      <a:pt x="24280" y="44210"/>
                      <a:pt x="24280" y="44210"/>
                      <a:pt x="24280" y="44210"/>
                    </a:cubicBezTo>
                    <a:cubicBezTo>
                      <a:pt x="25680" y="41684"/>
                      <a:pt x="25680" y="41684"/>
                      <a:pt x="25680" y="41684"/>
                    </a:cubicBezTo>
                    <a:cubicBezTo>
                      <a:pt x="29883" y="37894"/>
                      <a:pt x="29883" y="37894"/>
                      <a:pt x="29883" y="37894"/>
                    </a:cubicBezTo>
                    <a:cubicBezTo>
                      <a:pt x="32684" y="36000"/>
                      <a:pt x="32684" y="36000"/>
                      <a:pt x="32684" y="36000"/>
                    </a:cubicBezTo>
                    <a:cubicBezTo>
                      <a:pt x="32217" y="38526"/>
                      <a:pt x="32217" y="38526"/>
                      <a:pt x="32217" y="38526"/>
                    </a:cubicBezTo>
                    <a:cubicBezTo>
                      <a:pt x="30817" y="40421"/>
                      <a:pt x="30817" y="40421"/>
                      <a:pt x="30817" y="40421"/>
                    </a:cubicBezTo>
                    <a:cubicBezTo>
                      <a:pt x="28949" y="46736"/>
                      <a:pt x="28949" y="46736"/>
                      <a:pt x="28949" y="46736"/>
                    </a:cubicBezTo>
                    <a:cubicBezTo>
                      <a:pt x="24280" y="50526"/>
                      <a:pt x="24280" y="50526"/>
                      <a:pt x="24280" y="50526"/>
                    </a:cubicBezTo>
                    <a:cubicBezTo>
                      <a:pt x="21478" y="54315"/>
                      <a:pt x="21478" y="54315"/>
                      <a:pt x="21478" y="54315"/>
                    </a:cubicBezTo>
                    <a:cubicBezTo>
                      <a:pt x="21478" y="57473"/>
                      <a:pt x="21478" y="57473"/>
                      <a:pt x="21478" y="57473"/>
                    </a:cubicBezTo>
                    <a:cubicBezTo>
                      <a:pt x="23346" y="58105"/>
                      <a:pt x="23346" y="58105"/>
                      <a:pt x="23346" y="58105"/>
                    </a:cubicBezTo>
                    <a:cubicBezTo>
                      <a:pt x="25680" y="54947"/>
                      <a:pt x="25680" y="54947"/>
                      <a:pt x="25680" y="54947"/>
                    </a:cubicBezTo>
                    <a:cubicBezTo>
                      <a:pt x="28015" y="52421"/>
                      <a:pt x="28015" y="52421"/>
                      <a:pt x="28015" y="52421"/>
                    </a:cubicBezTo>
                    <a:cubicBezTo>
                      <a:pt x="30350" y="51789"/>
                      <a:pt x="30350" y="51789"/>
                      <a:pt x="30350" y="51789"/>
                    </a:cubicBezTo>
                    <a:cubicBezTo>
                      <a:pt x="32217" y="49263"/>
                      <a:pt x="32217" y="49263"/>
                      <a:pt x="32217" y="49263"/>
                    </a:cubicBezTo>
                    <a:cubicBezTo>
                      <a:pt x="33151" y="42947"/>
                      <a:pt x="33151" y="42947"/>
                      <a:pt x="33151" y="42947"/>
                    </a:cubicBezTo>
                    <a:cubicBezTo>
                      <a:pt x="35019" y="37894"/>
                      <a:pt x="35019" y="37894"/>
                      <a:pt x="35019" y="37894"/>
                    </a:cubicBezTo>
                    <a:cubicBezTo>
                      <a:pt x="37354" y="34105"/>
                      <a:pt x="37354" y="34105"/>
                      <a:pt x="37354" y="34105"/>
                    </a:cubicBezTo>
                    <a:cubicBezTo>
                      <a:pt x="37821" y="31578"/>
                      <a:pt x="37821" y="31578"/>
                      <a:pt x="37821" y="31578"/>
                    </a:cubicBezTo>
                    <a:cubicBezTo>
                      <a:pt x="36420" y="26526"/>
                      <a:pt x="36420" y="26526"/>
                      <a:pt x="36420" y="26526"/>
                    </a:cubicBezTo>
                    <a:cubicBezTo>
                      <a:pt x="36420" y="21473"/>
                      <a:pt x="36420" y="21473"/>
                      <a:pt x="36420" y="21473"/>
                    </a:cubicBezTo>
                    <a:cubicBezTo>
                      <a:pt x="35019" y="22105"/>
                      <a:pt x="35019" y="22105"/>
                      <a:pt x="35019" y="22105"/>
                    </a:cubicBezTo>
                    <a:cubicBezTo>
                      <a:pt x="34085" y="24000"/>
                      <a:pt x="34085" y="24000"/>
                      <a:pt x="34085" y="24000"/>
                    </a:cubicBezTo>
                    <a:cubicBezTo>
                      <a:pt x="34552" y="29052"/>
                      <a:pt x="34552" y="29052"/>
                      <a:pt x="34552" y="29052"/>
                    </a:cubicBezTo>
                    <a:cubicBezTo>
                      <a:pt x="35486" y="32842"/>
                      <a:pt x="35486" y="32842"/>
                      <a:pt x="35486" y="32842"/>
                    </a:cubicBezTo>
                    <a:cubicBezTo>
                      <a:pt x="35486" y="34105"/>
                      <a:pt x="35486" y="34105"/>
                      <a:pt x="35486" y="34105"/>
                    </a:cubicBezTo>
                    <a:cubicBezTo>
                      <a:pt x="34552" y="33473"/>
                      <a:pt x="34552" y="33473"/>
                      <a:pt x="34552" y="33473"/>
                    </a:cubicBezTo>
                    <a:cubicBezTo>
                      <a:pt x="33618" y="32210"/>
                      <a:pt x="33618" y="32210"/>
                      <a:pt x="33618" y="32210"/>
                    </a:cubicBezTo>
                    <a:cubicBezTo>
                      <a:pt x="32684" y="29052"/>
                      <a:pt x="32684" y="29052"/>
                      <a:pt x="32684" y="29052"/>
                    </a:cubicBezTo>
                    <a:cubicBezTo>
                      <a:pt x="31750" y="25894"/>
                      <a:pt x="31750" y="25894"/>
                      <a:pt x="31750" y="25894"/>
                    </a:cubicBezTo>
                    <a:cubicBezTo>
                      <a:pt x="31750" y="23368"/>
                      <a:pt x="31750" y="23368"/>
                      <a:pt x="31750" y="23368"/>
                    </a:cubicBezTo>
                    <a:cubicBezTo>
                      <a:pt x="34085" y="20210"/>
                      <a:pt x="34085" y="20210"/>
                      <a:pt x="34085" y="20210"/>
                    </a:cubicBezTo>
                    <a:cubicBezTo>
                      <a:pt x="35019" y="17684"/>
                      <a:pt x="35019" y="17684"/>
                      <a:pt x="35019" y="17684"/>
                    </a:cubicBezTo>
                    <a:cubicBezTo>
                      <a:pt x="34552" y="15157"/>
                      <a:pt x="34552" y="15157"/>
                      <a:pt x="34552" y="15157"/>
                    </a:cubicBezTo>
                    <a:cubicBezTo>
                      <a:pt x="36887" y="18315"/>
                      <a:pt x="36887" y="18315"/>
                      <a:pt x="36887" y="18315"/>
                    </a:cubicBezTo>
                    <a:cubicBezTo>
                      <a:pt x="37354" y="18947"/>
                      <a:pt x="37354" y="18947"/>
                      <a:pt x="37354" y="18947"/>
                    </a:cubicBezTo>
                    <a:cubicBezTo>
                      <a:pt x="37821" y="15157"/>
                      <a:pt x="37821" y="15157"/>
                      <a:pt x="37821" y="15157"/>
                    </a:cubicBezTo>
                    <a:cubicBezTo>
                      <a:pt x="36887" y="9473"/>
                      <a:pt x="36887" y="9473"/>
                      <a:pt x="36887" y="9473"/>
                    </a:cubicBezTo>
                    <a:cubicBezTo>
                      <a:pt x="37354" y="7578"/>
                      <a:pt x="37354" y="7578"/>
                      <a:pt x="37354" y="7578"/>
                    </a:cubicBezTo>
                    <a:cubicBezTo>
                      <a:pt x="35953" y="6947"/>
                      <a:pt x="35953" y="6947"/>
                      <a:pt x="35953" y="6947"/>
                    </a:cubicBezTo>
                    <a:cubicBezTo>
                      <a:pt x="35486" y="0"/>
                      <a:pt x="35486" y="0"/>
                      <a:pt x="35486" y="0"/>
                    </a:cubicBezTo>
                    <a:cubicBezTo>
                      <a:pt x="35486" y="0"/>
                      <a:pt x="62101" y="10105"/>
                      <a:pt x="67704" y="12000"/>
                    </a:cubicBezTo>
                    <a:cubicBezTo>
                      <a:pt x="72840" y="13894"/>
                      <a:pt x="107392" y="26526"/>
                      <a:pt x="109727" y="27157"/>
                    </a:cubicBezTo>
                    <a:cubicBezTo>
                      <a:pt x="112062" y="28421"/>
                      <a:pt x="114863" y="28421"/>
                      <a:pt x="114863" y="28421"/>
                    </a:cubicBezTo>
                    <a:lnTo>
                      <a:pt x="120000" y="29684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square" lIns="822960" tIns="640080" rIns="0" bIns="0" anchor="ctr" anchorCtr="0">
                <a:noAutofit/>
              </a:bodyPr>
              <a:lstStyle/>
              <a:p>
                <a:pPr algn="ctr"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WA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67" name="Shape 1386">
                <a:extLst>
                  <a:ext uri="{FF2B5EF4-FFF2-40B4-BE49-F238E27FC236}">
                    <a16:creationId xmlns:a16="http://schemas.microsoft.com/office/drawing/2014/main" xmlns="" id="{D69C1CAA-7AA5-0E4C-9644-DB36A0F41A90}"/>
                  </a:ext>
                </a:extLst>
              </p:cNvPr>
              <p:cNvSpPr/>
              <p:nvPr/>
            </p:nvSpPr>
            <p:spPr>
              <a:xfrm>
                <a:off x="5925594" y="2621841"/>
                <a:ext cx="384509" cy="3946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894" y="0"/>
                    </a:moveTo>
                    <a:lnTo>
                      <a:pt x="119999" y="11794"/>
                    </a:lnTo>
                    <a:lnTo>
                      <a:pt x="119473" y="22564"/>
                    </a:lnTo>
                    <a:lnTo>
                      <a:pt x="117894" y="22564"/>
                    </a:lnTo>
                    <a:lnTo>
                      <a:pt x="110526" y="115897"/>
                    </a:lnTo>
                    <a:lnTo>
                      <a:pt x="47894" y="110256"/>
                    </a:lnTo>
                    <a:lnTo>
                      <a:pt x="47368" y="114871"/>
                    </a:lnTo>
                    <a:lnTo>
                      <a:pt x="16842" y="111794"/>
                    </a:lnTo>
                    <a:lnTo>
                      <a:pt x="15263" y="120000"/>
                    </a:lnTo>
                    <a:lnTo>
                      <a:pt x="0" y="117948"/>
                    </a:lnTo>
                    <a:lnTo>
                      <a:pt x="1789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731520" tIns="7315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NM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69" name="Shape 1387">
                <a:extLst>
                  <a:ext uri="{FF2B5EF4-FFF2-40B4-BE49-F238E27FC236}">
                    <a16:creationId xmlns:a16="http://schemas.microsoft.com/office/drawing/2014/main" xmlns="" id="{B557ADB2-C1A2-B241-B978-A2866C694D75}"/>
                  </a:ext>
                </a:extLst>
              </p:cNvPr>
              <p:cNvSpPr/>
              <p:nvPr/>
            </p:nvSpPr>
            <p:spPr>
              <a:xfrm>
                <a:off x="6068941" y="2696044"/>
                <a:ext cx="762272" cy="7521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407" y="68071"/>
                    </a:moveTo>
                    <a:lnTo>
                      <a:pt x="118938" y="65919"/>
                    </a:lnTo>
                    <a:lnTo>
                      <a:pt x="120000" y="64573"/>
                    </a:lnTo>
                    <a:lnTo>
                      <a:pt x="119469" y="62959"/>
                    </a:lnTo>
                    <a:lnTo>
                      <a:pt x="118938" y="60807"/>
                    </a:lnTo>
                    <a:lnTo>
                      <a:pt x="118672" y="59999"/>
                    </a:lnTo>
                    <a:lnTo>
                      <a:pt x="118672" y="58385"/>
                    </a:lnTo>
                    <a:lnTo>
                      <a:pt x="118407" y="57847"/>
                    </a:lnTo>
                    <a:lnTo>
                      <a:pt x="117345" y="55426"/>
                    </a:lnTo>
                    <a:lnTo>
                      <a:pt x="117345" y="54887"/>
                    </a:lnTo>
                    <a:lnTo>
                      <a:pt x="115486" y="53273"/>
                    </a:lnTo>
                    <a:lnTo>
                      <a:pt x="115486" y="35246"/>
                    </a:lnTo>
                    <a:lnTo>
                      <a:pt x="112831" y="34977"/>
                    </a:lnTo>
                    <a:lnTo>
                      <a:pt x="112300" y="35515"/>
                    </a:lnTo>
                    <a:lnTo>
                      <a:pt x="111504" y="35246"/>
                    </a:lnTo>
                    <a:lnTo>
                      <a:pt x="110707" y="34439"/>
                    </a:lnTo>
                    <a:lnTo>
                      <a:pt x="109646" y="33901"/>
                    </a:lnTo>
                    <a:lnTo>
                      <a:pt x="108318" y="33901"/>
                    </a:lnTo>
                    <a:lnTo>
                      <a:pt x="106725" y="32825"/>
                    </a:lnTo>
                    <a:lnTo>
                      <a:pt x="105663" y="31479"/>
                    </a:lnTo>
                    <a:lnTo>
                      <a:pt x="104336" y="31210"/>
                    </a:lnTo>
                    <a:lnTo>
                      <a:pt x="102212" y="31748"/>
                    </a:lnTo>
                    <a:lnTo>
                      <a:pt x="101681" y="31479"/>
                    </a:lnTo>
                    <a:lnTo>
                      <a:pt x="100353" y="31210"/>
                    </a:lnTo>
                    <a:lnTo>
                      <a:pt x="99292" y="32017"/>
                    </a:lnTo>
                    <a:lnTo>
                      <a:pt x="98761" y="32286"/>
                    </a:lnTo>
                    <a:lnTo>
                      <a:pt x="97964" y="31748"/>
                    </a:lnTo>
                    <a:lnTo>
                      <a:pt x="96902" y="31748"/>
                    </a:lnTo>
                    <a:lnTo>
                      <a:pt x="96371" y="32556"/>
                    </a:lnTo>
                    <a:lnTo>
                      <a:pt x="95044" y="33363"/>
                    </a:lnTo>
                    <a:lnTo>
                      <a:pt x="93982" y="33632"/>
                    </a:lnTo>
                    <a:lnTo>
                      <a:pt x="93451" y="32825"/>
                    </a:lnTo>
                    <a:lnTo>
                      <a:pt x="92654" y="32017"/>
                    </a:lnTo>
                    <a:lnTo>
                      <a:pt x="90530" y="32286"/>
                    </a:lnTo>
                    <a:lnTo>
                      <a:pt x="89203" y="31479"/>
                    </a:lnTo>
                    <a:lnTo>
                      <a:pt x="88141" y="31748"/>
                    </a:lnTo>
                    <a:lnTo>
                      <a:pt x="87610" y="32825"/>
                    </a:lnTo>
                    <a:lnTo>
                      <a:pt x="87079" y="33094"/>
                    </a:lnTo>
                    <a:lnTo>
                      <a:pt x="86814" y="31748"/>
                    </a:lnTo>
                    <a:lnTo>
                      <a:pt x="86283" y="31210"/>
                    </a:lnTo>
                    <a:lnTo>
                      <a:pt x="84690" y="32286"/>
                    </a:lnTo>
                    <a:lnTo>
                      <a:pt x="84424" y="31210"/>
                    </a:lnTo>
                    <a:lnTo>
                      <a:pt x="82831" y="30134"/>
                    </a:lnTo>
                    <a:lnTo>
                      <a:pt x="82300" y="30134"/>
                    </a:lnTo>
                    <a:lnTo>
                      <a:pt x="81769" y="30941"/>
                    </a:lnTo>
                    <a:lnTo>
                      <a:pt x="80973" y="31479"/>
                    </a:lnTo>
                    <a:lnTo>
                      <a:pt x="80176" y="31210"/>
                    </a:lnTo>
                    <a:lnTo>
                      <a:pt x="79911" y="29865"/>
                    </a:lnTo>
                    <a:lnTo>
                      <a:pt x="79115" y="29865"/>
                    </a:lnTo>
                    <a:lnTo>
                      <a:pt x="78318" y="28251"/>
                    </a:lnTo>
                    <a:lnTo>
                      <a:pt x="76194" y="28251"/>
                    </a:lnTo>
                    <a:lnTo>
                      <a:pt x="75398" y="28789"/>
                    </a:lnTo>
                    <a:lnTo>
                      <a:pt x="74601" y="27982"/>
                    </a:lnTo>
                    <a:lnTo>
                      <a:pt x="74336" y="27982"/>
                    </a:lnTo>
                    <a:lnTo>
                      <a:pt x="73008" y="28251"/>
                    </a:lnTo>
                    <a:lnTo>
                      <a:pt x="71415" y="27174"/>
                    </a:lnTo>
                    <a:lnTo>
                      <a:pt x="69292" y="27174"/>
                    </a:lnTo>
                    <a:lnTo>
                      <a:pt x="68761" y="25291"/>
                    </a:lnTo>
                    <a:lnTo>
                      <a:pt x="67699" y="24753"/>
                    </a:lnTo>
                    <a:lnTo>
                      <a:pt x="67168" y="25022"/>
                    </a:lnTo>
                    <a:lnTo>
                      <a:pt x="66371" y="24753"/>
                    </a:lnTo>
                    <a:lnTo>
                      <a:pt x="65575" y="25022"/>
                    </a:lnTo>
                    <a:lnTo>
                      <a:pt x="64778" y="25022"/>
                    </a:lnTo>
                    <a:lnTo>
                      <a:pt x="64247" y="24215"/>
                    </a:lnTo>
                    <a:lnTo>
                      <a:pt x="62389" y="22331"/>
                    </a:lnTo>
                    <a:lnTo>
                      <a:pt x="63451" y="1614"/>
                    </a:lnTo>
                    <a:lnTo>
                      <a:pt x="36902" y="0"/>
                    </a:lnTo>
                    <a:lnTo>
                      <a:pt x="33185" y="48968"/>
                    </a:lnTo>
                    <a:lnTo>
                      <a:pt x="1592" y="46008"/>
                    </a:lnTo>
                    <a:lnTo>
                      <a:pt x="1327" y="48430"/>
                    </a:lnTo>
                    <a:lnTo>
                      <a:pt x="0" y="48430"/>
                    </a:lnTo>
                    <a:lnTo>
                      <a:pt x="530" y="49237"/>
                    </a:lnTo>
                    <a:lnTo>
                      <a:pt x="1858" y="50044"/>
                    </a:lnTo>
                    <a:lnTo>
                      <a:pt x="2654" y="51121"/>
                    </a:lnTo>
                    <a:lnTo>
                      <a:pt x="2920" y="51928"/>
                    </a:lnTo>
                    <a:lnTo>
                      <a:pt x="3451" y="53004"/>
                    </a:lnTo>
                    <a:lnTo>
                      <a:pt x="3982" y="53273"/>
                    </a:lnTo>
                    <a:lnTo>
                      <a:pt x="4778" y="53811"/>
                    </a:lnTo>
                    <a:lnTo>
                      <a:pt x="5575" y="54349"/>
                    </a:lnTo>
                    <a:lnTo>
                      <a:pt x="5840" y="55156"/>
                    </a:lnTo>
                    <a:lnTo>
                      <a:pt x="6902" y="56502"/>
                    </a:lnTo>
                    <a:lnTo>
                      <a:pt x="7964" y="57309"/>
                    </a:lnTo>
                    <a:lnTo>
                      <a:pt x="10088" y="60269"/>
                    </a:lnTo>
                    <a:lnTo>
                      <a:pt x="10884" y="60269"/>
                    </a:lnTo>
                    <a:lnTo>
                      <a:pt x="11681" y="61076"/>
                    </a:lnTo>
                    <a:lnTo>
                      <a:pt x="12743" y="61883"/>
                    </a:lnTo>
                    <a:lnTo>
                      <a:pt x="14070" y="62959"/>
                    </a:lnTo>
                    <a:lnTo>
                      <a:pt x="14601" y="64035"/>
                    </a:lnTo>
                    <a:lnTo>
                      <a:pt x="14601" y="65919"/>
                    </a:lnTo>
                    <a:lnTo>
                      <a:pt x="15663" y="67533"/>
                    </a:lnTo>
                    <a:lnTo>
                      <a:pt x="15929" y="68609"/>
                    </a:lnTo>
                    <a:lnTo>
                      <a:pt x="15663" y="69686"/>
                    </a:lnTo>
                    <a:lnTo>
                      <a:pt x="15663" y="71031"/>
                    </a:lnTo>
                    <a:lnTo>
                      <a:pt x="15929" y="72645"/>
                    </a:lnTo>
                    <a:lnTo>
                      <a:pt x="17256" y="73991"/>
                    </a:lnTo>
                    <a:lnTo>
                      <a:pt x="17522" y="74798"/>
                    </a:lnTo>
                    <a:lnTo>
                      <a:pt x="17787" y="75067"/>
                    </a:lnTo>
                    <a:lnTo>
                      <a:pt x="18318" y="75605"/>
                    </a:lnTo>
                    <a:lnTo>
                      <a:pt x="18849" y="76143"/>
                    </a:lnTo>
                    <a:lnTo>
                      <a:pt x="19646" y="76950"/>
                    </a:lnTo>
                    <a:lnTo>
                      <a:pt x="20707" y="77757"/>
                    </a:lnTo>
                    <a:lnTo>
                      <a:pt x="21504" y="78565"/>
                    </a:lnTo>
                    <a:lnTo>
                      <a:pt x="22300" y="78834"/>
                    </a:lnTo>
                    <a:lnTo>
                      <a:pt x="23362" y="79641"/>
                    </a:lnTo>
                    <a:lnTo>
                      <a:pt x="24955" y="80448"/>
                    </a:lnTo>
                    <a:lnTo>
                      <a:pt x="26814" y="81793"/>
                    </a:lnTo>
                    <a:lnTo>
                      <a:pt x="27610" y="82062"/>
                    </a:lnTo>
                    <a:lnTo>
                      <a:pt x="28938" y="82600"/>
                    </a:lnTo>
                    <a:lnTo>
                      <a:pt x="30000" y="82600"/>
                    </a:lnTo>
                    <a:lnTo>
                      <a:pt x="30530" y="81524"/>
                    </a:lnTo>
                    <a:lnTo>
                      <a:pt x="31327" y="80717"/>
                    </a:lnTo>
                    <a:lnTo>
                      <a:pt x="31858" y="80179"/>
                    </a:lnTo>
                    <a:lnTo>
                      <a:pt x="32654" y="79910"/>
                    </a:lnTo>
                    <a:lnTo>
                      <a:pt x="32654" y="78565"/>
                    </a:lnTo>
                    <a:lnTo>
                      <a:pt x="33185" y="77488"/>
                    </a:lnTo>
                    <a:lnTo>
                      <a:pt x="33716" y="76143"/>
                    </a:lnTo>
                    <a:lnTo>
                      <a:pt x="35044" y="74529"/>
                    </a:lnTo>
                    <a:lnTo>
                      <a:pt x="36902" y="74260"/>
                    </a:lnTo>
                    <a:lnTo>
                      <a:pt x="37964" y="73991"/>
                    </a:lnTo>
                    <a:lnTo>
                      <a:pt x="39292" y="73991"/>
                    </a:lnTo>
                    <a:lnTo>
                      <a:pt x="40619" y="74529"/>
                    </a:lnTo>
                    <a:lnTo>
                      <a:pt x="42212" y="74798"/>
                    </a:lnTo>
                    <a:lnTo>
                      <a:pt x="43008" y="74798"/>
                    </a:lnTo>
                    <a:lnTo>
                      <a:pt x="45132" y="75067"/>
                    </a:lnTo>
                    <a:lnTo>
                      <a:pt x="45929" y="75605"/>
                    </a:lnTo>
                    <a:lnTo>
                      <a:pt x="46725" y="77219"/>
                    </a:lnTo>
                    <a:lnTo>
                      <a:pt x="47256" y="77219"/>
                    </a:lnTo>
                    <a:lnTo>
                      <a:pt x="48584" y="78565"/>
                    </a:lnTo>
                    <a:lnTo>
                      <a:pt x="49646" y="79103"/>
                    </a:lnTo>
                    <a:lnTo>
                      <a:pt x="50442" y="80717"/>
                    </a:lnTo>
                    <a:lnTo>
                      <a:pt x="52035" y="82869"/>
                    </a:lnTo>
                    <a:lnTo>
                      <a:pt x="53097" y="86098"/>
                    </a:lnTo>
                    <a:lnTo>
                      <a:pt x="53893" y="87174"/>
                    </a:lnTo>
                    <a:lnTo>
                      <a:pt x="54955" y="89327"/>
                    </a:lnTo>
                    <a:lnTo>
                      <a:pt x="54955" y="90134"/>
                    </a:lnTo>
                    <a:lnTo>
                      <a:pt x="55752" y="92286"/>
                    </a:lnTo>
                    <a:lnTo>
                      <a:pt x="57876" y="94170"/>
                    </a:lnTo>
                    <a:lnTo>
                      <a:pt x="58407" y="96322"/>
                    </a:lnTo>
                    <a:lnTo>
                      <a:pt x="61061" y="99551"/>
                    </a:lnTo>
                    <a:lnTo>
                      <a:pt x="62389" y="100089"/>
                    </a:lnTo>
                    <a:lnTo>
                      <a:pt x="62123" y="102511"/>
                    </a:lnTo>
                    <a:lnTo>
                      <a:pt x="61592" y="103049"/>
                    </a:lnTo>
                    <a:lnTo>
                      <a:pt x="62123" y="103587"/>
                    </a:lnTo>
                    <a:lnTo>
                      <a:pt x="62920" y="104394"/>
                    </a:lnTo>
                    <a:lnTo>
                      <a:pt x="62920" y="106008"/>
                    </a:lnTo>
                    <a:lnTo>
                      <a:pt x="64513" y="108968"/>
                    </a:lnTo>
                    <a:lnTo>
                      <a:pt x="65309" y="110582"/>
                    </a:lnTo>
                    <a:lnTo>
                      <a:pt x="66106" y="111928"/>
                    </a:lnTo>
                    <a:lnTo>
                      <a:pt x="66637" y="113273"/>
                    </a:lnTo>
                    <a:lnTo>
                      <a:pt x="68761" y="113542"/>
                    </a:lnTo>
                    <a:lnTo>
                      <a:pt x="70088" y="114887"/>
                    </a:lnTo>
                    <a:lnTo>
                      <a:pt x="72477" y="114887"/>
                    </a:lnTo>
                    <a:lnTo>
                      <a:pt x="74336" y="116771"/>
                    </a:lnTo>
                    <a:lnTo>
                      <a:pt x="75398" y="116771"/>
                    </a:lnTo>
                    <a:lnTo>
                      <a:pt x="75929" y="117578"/>
                    </a:lnTo>
                    <a:lnTo>
                      <a:pt x="77256" y="117847"/>
                    </a:lnTo>
                    <a:lnTo>
                      <a:pt x="77522" y="117309"/>
                    </a:lnTo>
                    <a:lnTo>
                      <a:pt x="80176" y="117847"/>
                    </a:lnTo>
                    <a:lnTo>
                      <a:pt x="80176" y="118116"/>
                    </a:lnTo>
                    <a:lnTo>
                      <a:pt x="80973" y="118923"/>
                    </a:lnTo>
                    <a:lnTo>
                      <a:pt x="82300" y="119999"/>
                    </a:lnTo>
                    <a:lnTo>
                      <a:pt x="83097" y="119461"/>
                    </a:lnTo>
                    <a:lnTo>
                      <a:pt x="83362" y="118923"/>
                    </a:lnTo>
                    <a:lnTo>
                      <a:pt x="85221" y="118654"/>
                    </a:lnTo>
                    <a:lnTo>
                      <a:pt x="84690" y="117309"/>
                    </a:lnTo>
                    <a:lnTo>
                      <a:pt x="84690" y="116502"/>
                    </a:lnTo>
                    <a:lnTo>
                      <a:pt x="84424" y="115426"/>
                    </a:lnTo>
                    <a:lnTo>
                      <a:pt x="84159" y="114349"/>
                    </a:lnTo>
                    <a:lnTo>
                      <a:pt x="83362" y="113811"/>
                    </a:lnTo>
                    <a:lnTo>
                      <a:pt x="82831" y="112197"/>
                    </a:lnTo>
                    <a:lnTo>
                      <a:pt x="82566" y="110582"/>
                    </a:lnTo>
                    <a:lnTo>
                      <a:pt x="81769" y="108699"/>
                    </a:lnTo>
                    <a:lnTo>
                      <a:pt x="81769" y="107085"/>
                    </a:lnTo>
                    <a:lnTo>
                      <a:pt x="82566" y="104663"/>
                    </a:lnTo>
                    <a:lnTo>
                      <a:pt x="83362" y="102242"/>
                    </a:lnTo>
                    <a:lnTo>
                      <a:pt x="84424" y="99551"/>
                    </a:lnTo>
                    <a:lnTo>
                      <a:pt x="84159" y="99013"/>
                    </a:lnTo>
                    <a:lnTo>
                      <a:pt x="83362" y="98475"/>
                    </a:lnTo>
                    <a:lnTo>
                      <a:pt x="82566" y="97668"/>
                    </a:lnTo>
                    <a:lnTo>
                      <a:pt x="82566" y="97130"/>
                    </a:lnTo>
                    <a:lnTo>
                      <a:pt x="83097" y="97399"/>
                    </a:lnTo>
                    <a:lnTo>
                      <a:pt x="85486" y="97130"/>
                    </a:lnTo>
                    <a:lnTo>
                      <a:pt x="85752" y="97130"/>
                    </a:lnTo>
                    <a:lnTo>
                      <a:pt x="86548" y="95515"/>
                    </a:lnTo>
                    <a:lnTo>
                      <a:pt x="85752" y="95515"/>
                    </a:lnTo>
                    <a:lnTo>
                      <a:pt x="85486" y="94977"/>
                    </a:lnTo>
                    <a:lnTo>
                      <a:pt x="85486" y="94439"/>
                    </a:lnTo>
                    <a:lnTo>
                      <a:pt x="86017" y="94170"/>
                    </a:lnTo>
                    <a:lnTo>
                      <a:pt x="87079" y="94170"/>
                    </a:lnTo>
                    <a:lnTo>
                      <a:pt x="88407" y="94170"/>
                    </a:lnTo>
                    <a:lnTo>
                      <a:pt x="88938" y="94439"/>
                    </a:lnTo>
                    <a:lnTo>
                      <a:pt x="89734" y="94170"/>
                    </a:lnTo>
                    <a:lnTo>
                      <a:pt x="91061" y="93094"/>
                    </a:lnTo>
                    <a:lnTo>
                      <a:pt x="90530" y="93094"/>
                    </a:lnTo>
                    <a:lnTo>
                      <a:pt x="89469" y="93901"/>
                    </a:lnTo>
                    <a:lnTo>
                      <a:pt x="89203" y="92825"/>
                    </a:lnTo>
                    <a:lnTo>
                      <a:pt x="89734" y="91210"/>
                    </a:lnTo>
                    <a:lnTo>
                      <a:pt x="90265" y="91748"/>
                    </a:lnTo>
                    <a:lnTo>
                      <a:pt x="90796" y="92017"/>
                    </a:lnTo>
                    <a:lnTo>
                      <a:pt x="92123" y="92017"/>
                    </a:lnTo>
                    <a:lnTo>
                      <a:pt x="92654" y="91479"/>
                    </a:lnTo>
                    <a:lnTo>
                      <a:pt x="92389" y="90403"/>
                    </a:lnTo>
                    <a:lnTo>
                      <a:pt x="91592" y="89327"/>
                    </a:lnTo>
                    <a:lnTo>
                      <a:pt x="91858" y="89058"/>
                    </a:lnTo>
                    <a:lnTo>
                      <a:pt x="92654" y="89058"/>
                    </a:lnTo>
                    <a:lnTo>
                      <a:pt x="93451" y="88520"/>
                    </a:lnTo>
                    <a:lnTo>
                      <a:pt x="93982" y="89058"/>
                    </a:lnTo>
                    <a:lnTo>
                      <a:pt x="94778" y="88520"/>
                    </a:lnTo>
                    <a:lnTo>
                      <a:pt x="95044" y="89058"/>
                    </a:lnTo>
                    <a:lnTo>
                      <a:pt x="95840" y="89596"/>
                    </a:lnTo>
                    <a:lnTo>
                      <a:pt x="96637" y="89058"/>
                    </a:lnTo>
                    <a:lnTo>
                      <a:pt x="97433" y="88520"/>
                    </a:lnTo>
                    <a:lnTo>
                      <a:pt x="99292" y="87982"/>
                    </a:lnTo>
                    <a:lnTo>
                      <a:pt x="101150" y="87713"/>
                    </a:lnTo>
                    <a:lnTo>
                      <a:pt x="104070" y="86098"/>
                    </a:lnTo>
                    <a:lnTo>
                      <a:pt x="104867" y="84484"/>
                    </a:lnTo>
                    <a:lnTo>
                      <a:pt x="105132" y="83139"/>
                    </a:lnTo>
                    <a:lnTo>
                      <a:pt x="105929" y="82600"/>
                    </a:lnTo>
                    <a:lnTo>
                      <a:pt x="106725" y="82331"/>
                    </a:lnTo>
                    <a:lnTo>
                      <a:pt x="106991" y="82062"/>
                    </a:lnTo>
                    <a:lnTo>
                      <a:pt x="107787" y="81524"/>
                    </a:lnTo>
                    <a:lnTo>
                      <a:pt x="107522" y="80717"/>
                    </a:lnTo>
                    <a:lnTo>
                      <a:pt x="107256" y="79910"/>
                    </a:lnTo>
                    <a:lnTo>
                      <a:pt x="106991" y="79641"/>
                    </a:lnTo>
                    <a:lnTo>
                      <a:pt x="106725" y="79103"/>
                    </a:lnTo>
                    <a:lnTo>
                      <a:pt x="106991" y="78295"/>
                    </a:lnTo>
                    <a:lnTo>
                      <a:pt x="108053" y="77488"/>
                    </a:lnTo>
                    <a:lnTo>
                      <a:pt x="108849" y="76950"/>
                    </a:lnTo>
                    <a:lnTo>
                      <a:pt x="109380" y="76950"/>
                    </a:lnTo>
                    <a:lnTo>
                      <a:pt x="109380" y="77757"/>
                    </a:lnTo>
                    <a:lnTo>
                      <a:pt x="109380" y="78834"/>
                    </a:lnTo>
                    <a:lnTo>
                      <a:pt x="109380" y="80448"/>
                    </a:lnTo>
                    <a:lnTo>
                      <a:pt x="109646" y="80717"/>
                    </a:lnTo>
                    <a:lnTo>
                      <a:pt x="111238" y="79372"/>
                    </a:lnTo>
                    <a:lnTo>
                      <a:pt x="112566" y="79103"/>
                    </a:lnTo>
                    <a:lnTo>
                      <a:pt x="116548" y="77488"/>
                    </a:lnTo>
                    <a:lnTo>
                      <a:pt x="117079" y="77219"/>
                    </a:lnTo>
                    <a:lnTo>
                      <a:pt x="117876" y="75874"/>
                    </a:lnTo>
                    <a:lnTo>
                      <a:pt x="118672" y="73183"/>
                    </a:lnTo>
                    <a:lnTo>
                      <a:pt x="118672" y="72107"/>
                    </a:lnTo>
                    <a:lnTo>
                      <a:pt x="117876" y="70224"/>
                    </a:lnTo>
                    <a:lnTo>
                      <a:pt x="118407" y="68878"/>
                    </a:lnTo>
                    <a:lnTo>
                      <a:pt x="118407" y="6807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28800" tIns="13716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TX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1" name="Shape 1388">
                <a:extLst>
                  <a:ext uri="{FF2B5EF4-FFF2-40B4-BE49-F238E27FC236}">
                    <a16:creationId xmlns:a16="http://schemas.microsoft.com/office/drawing/2014/main" xmlns="" id="{C20961E9-7FD3-2946-B56C-A1A8FD6D59D8}"/>
                  </a:ext>
                </a:extLst>
              </p:cNvPr>
              <p:cNvSpPr/>
              <p:nvPr/>
            </p:nvSpPr>
            <p:spPr>
              <a:xfrm>
                <a:off x="5613601" y="2574619"/>
                <a:ext cx="369329" cy="4351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822" y="0"/>
                    </a:moveTo>
                    <a:cubicBezTo>
                      <a:pt x="33822" y="0"/>
                      <a:pt x="31969" y="7500"/>
                      <a:pt x="31505" y="9868"/>
                    </a:cubicBezTo>
                    <a:cubicBezTo>
                      <a:pt x="30579" y="11447"/>
                      <a:pt x="28725" y="16973"/>
                      <a:pt x="28725" y="16973"/>
                    </a:cubicBezTo>
                    <a:cubicBezTo>
                      <a:pt x="27335" y="17763"/>
                      <a:pt x="27335" y="17763"/>
                      <a:pt x="27335" y="17763"/>
                    </a:cubicBezTo>
                    <a:cubicBezTo>
                      <a:pt x="25945" y="16973"/>
                      <a:pt x="25945" y="16973"/>
                      <a:pt x="25945" y="16973"/>
                    </a:cubicBezTo>
                    <a:cubicBezTo>
                      <a:pt x="23629" y="15394"/>
                      <a:pt x="23629" y="15394"/>
                      <a:pt x="23629" y="15394"/>
                    </a:cubicBezTo>
                    <a:cubicBezTo>
                      <a:pt x="21776" y="16184"/>
                      <a:pt x="21776" y="16184"/>
                      <a:pt x="21776" y="16184"/>
                    </a:cubicBezTo>
                    <a:cubicBezTo>
                      <a:pt x="20849" y="14605"/>
                      <a:pt x="20849" y="14605"/>
                      <a:pt x="20849" y="14605"/>
                    </a:cubicBezTo>
                    <a:cubicBezTo>
                      <a:pt x="17606" y="15394"/>
                      <a:pt x="17606" y="15394"/>
                      <a:pt x="17606" y="15394"/>
                    </a:cubicBezTo>
                    <a:cubicBezTo>
                      <a:pt x="16216" y="16578"/>
                      <a:pt x="16216" y="16578"/>
                      <a:pt x="16216" y="16578"/>
                    </a:cubicBezTo>
                    <a:cubicBezTo>
                      <a:pt x="16216" y="20921"/>
                      <a:pt x="16216" y="20921"/>
                      <a:pt x="16216" y="20921"/>
                    </a:cubicBezTo>
                    <a:cubicBezTo>
                      <a:pt x="16216" y="26447"/>
                      <a:pt x="16216" y="26447"/>
                      <a:pt x="16216" y="26447"/>
                    </a:cubicBezTo>
                    <a:cubicBezTo>
                      <a:pt x="16216" y="31578"/>
                      <a:pt x="16216" y="31578"/>
                      <a:pt x="16216" y="31578"/>
                    </a:cubicBezTo>
                    <a:cubicBezTo>
                      <a:pt x="15752" y="33157"/>
                      <a:pt x="15752" y="33157"/>
                      <a:pt x="15752" y="33157"/>
                    </a:cubicBezTo>
                    <a:cubicBezTo>
                      <a:pt x="14362" y="35131"/>
                      <a:pt x="14362" y="35131"/>
                      <a:pt x="14362" y="35131"/>
                    </a:cubicBezTo>
                    <a:cubicBezTo>
                      <a:pt x="13899" y="37105"/>
                      <a:pt x="13899" y="37105"/>
                      <a:pt x="13899" y="37105"/>
                    </a:cubicBezTo>
                    <a:cubicBezTo>
                      <a:pt x="13899" y="39868"/>
                      <a:pt x="13899" y="39868"/>
                      <a:pt x="13899" y="39868"/>
                    </a:cubicBezTo>
                    <a:cubicBezTo>
                      <a:pt x="15752" y="43421"/>
                      <a:pt x="15752" y="43421"/>
                      <a:pt x="15752" y="43421"/>
                    </a:cubicBezTo>
                    <a:cubicBezTo>
                      <a:pt x="16216" y="46973"/>
                      <a:pt x="16216" y="46973"/>
                      <a:pt x="16216" y="46973"/>
                    </a:cubicBezTo>
                    <a:cubicBezTo>
                      <a:pt x="17142" y="48157"/>
                      <a:pt x="17142" y="48157"/>
                      <a:pt x="17142" y="48157"/>
                    </a:cubicBezTo>
                    <a:cubicBezTo>
                      <a:pt x="19459" y="50526"/>
                      <a:pt x="19459" y="50526"/>
                      <a:pt x="19459" y="50526"/>
                    </a:cubicBezTo>
                    <a:cubicBezTo>
                      <a:pt x="18069" y="51315"/>
                      <a:pt x="18069" y="51315"/>
                      <a:pt x="18069" y="51315"/>
                    </a:cubicBezTo>
                    <a:cubicBezTo>
                      <a:pt x="15752" y="52894"/>
                      <a:pt x="15752" y="52894"/>
                      <a:pt x="15752" y="52894"/>
                    </a:cubicBezTo>
                    <a:cubicBezTo>
                      <a:pt x="11119" y="55657"/>
                      <a:pt x="11119" y="55657"/>
                      <a:pt x="11119" y="55657"/>
                    </a:cubicBezTo>
                    <a:cubicBezTo>
                      <a:pt x="9729" y="60789"/>
                      <a:pt x="9729" y="60789"/>
                      <a:pt x="9729" y="60789"/>
                    </a:cubicBezTo>
                    <a:cubicBezTo>
                      <a:pt x="7876" y="63947"/>
                      <a:pt x="7876" y="63947"/>
                      <a:pt x="7876" y="63947"/>
                    </a:cubicBezTo>
                    <a:cubicBezTo>
                      <a:pt x="6023" y="65526"/>
                      <a:pt x="6023" y="65526"/>
                      <a:pt x="6023" y="65526"/>
                    </a:cubicBezTo>
                    <a:cubicBezTo>
                      <a:pt x="5096" y="65921"/>
                      <a:pt x="5096" y="65921"/>
                      <a:pt x="5096" y="65921"/>
                    </a:cubicBezTo>
                    <a:cubicBezTo>
                      <a:pt x="4169" y="67500"/>
                      <a:pt x="4169" y="67500"/>
                      <a:pt x="4169" y="67500"/>
                    </a:cubicBezTo>
                    <a:cubicBezTo>
                      <a:pt x="4633" y="70263"/>
                      <a:pt x="4633" y="70263"/>
                      <a:pt x="4633" y="70263"/>
                    </a:cubicBezTo>
                    <a:cubicBezTo>
                      <a:pt x="4169" y="72236"/>
                      <a:pt x="4169" y="72236"/>
                      <a:pt x="4169" y="72236"/>
                    </a:cubicBezTo>
                    <a:cubicBezTo>
                      <a:pt x="6949" y="74210"/>
                      <a:pt x="6949" y="74210"/>
                      <a:pt x="6949" y="74210"/>
                    </a:cubicBezTo>
                    <a:cubicBezTo>
                      <a:pt x="6023" y="75789"/>
                      <a:pt x="6023" y="75789"/>
                      <a:pt x="6023" y="75789"/>
                    </a:cubicBezTo>
                    <a:cubicBezTo>
                      <a:pt x="2316" y="77368"/>
                      <a:pt x="2316" y="77368"/>
                      <a:pt x="2316" y="77368"/>
                    </a:cubicBezTo>
                    <a:cubicBezTo>
                      <a:pt x="1389" y="78947"/>
                      <a:pt x="1389" y="78947"/>
                      <a:pt x="1389" y="78947"/>
                    </a:cubicBezTo>
                    <a:cubicBezTo>
                      <a:pt x="0" y="81315"/>
                      <a:pt x="0" y="81315"/>
                      <a:pt x="0" y="81315"/>
                    </a:cubicBezTo>
                    <a:cubicBezTo>
                      <a:pt x="64401" y="114868"/>
                      <a:pt x="64401" y="114868"/>
                      <a:pt x="64401" y="114868"/>
                    </a:cubicBezTo>
                    <a:cubicBezTo>
                      <a:pt x="84324" y="118026"/>
                      <a:pt x="84324" y="118026"/>
                      <a:pt x="84324" y="118026"/>
                    </a:cubicBezTo>
                    <a:cubicBezTo>
                      <a:pt x="101003" y="120000"/>
                      <a:pt x="101003" y="120000"/>
                      <a:pt x="101003" y="120000"/>
                    </a:cubicBezTo>
                    <a:cubicBezTo>
                      <a:pt x="101467" y="120000"/>
                      <a:pt x="101467" y="120000"/>
                      <a:pt x="101467" y="120000"/>
                    </a:cubicBezTo>
                    <a:cubicBezTo>
                      <a:pt x="120000" y="13026"/>
                      <a:pt x="120000" y="13026"/>
                      <a:pt x="120000" y="13026"/>
                    </a:cubicBezTo>
                    <a:lnTo>
                      <a:pt x="338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731520" tIns="7315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AZ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2" name="Shape 1389">
                <a:extLst>
                  <a:ext uri="{FF2B5EF4-FFF2-40B4-BE49-F238E27FC236}">
                    <a16:creationId xmlns:a16="http://schemas.microsoft.com/office/drawing/2014/main" xmlns="" id="{7896AB75-E3B9-1743-B118-A48ABB52CDC4}"/>
                  </a:ext>
                </a:extLst>
              </p:cNvPr>
              <p:cNvSpPr/>
              <p:nvPr/>
            </p:nvSpPr>
            <p:spPr>
              <a:xfrm>
                <a:off x="5239212" y="2105790"/>
                <a:ext cx="433414" cy="75046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793" y="118921"/>
                    </a:moveTo>
                    <a:lnTo>
                      <a:pt x="109260" y="118112"/>
                    </a:lnTo>
                    <a:lnTo>
                      <a:pt x="106926" y="116764"/>
                    </a:lnTo>
                    <a:lnTo>
                      <a:pt x="107392" y="115685"/>
                    </a:lnTo>
                    <a:lnTo>
                      <a:pt x="106926" y="114067"/>
                    </a:lnTo>
                    <a:lnTo>
                      <a:pt x="107859" y="113258"/>
                    </a:lnTo>
                    <a:lnTo>
                      <a:pt x="108793" y="112988"/>
                    </a:lnTo>
                    <a:lnTo>
                      <a:pt x="110194" y="112179"/>
                    </a:lnTo>
                    <a:lnTo>
                      <a:pt x="111595" y="110292"/>
                    </a:lnTo>
                    <a:lnTo>
                      <a:pt x="112996" y="107325"/>
                    </a:lnTo>
                    <a:lnTo>
                      <a:pt x="116731" y="105707"/>
                    </a:lnTo>
                    <a:lnTo>
                      <a:pt x="119066" y="104629"/>
                    </a:lnTo>
                    <a:lnTo>
                      <a:pt x="120000" y="104359"/>
                    </a:lnTo>
                    <a:lnTo>
                      <a:pt x="118132" y="103011"/>
                    </a:lnTo>
                    <a:lnTo>
                      <a:pt x="117198" y="102202"/>
                    </a:lnTo>
                    <a:lnTo>
                      <a:pt x="116731" y="100314"/>
                    </a:lnTo>
                    <a:lnTo>
                      <a:pt x="115330" y="98157"/>
                    </a:lnTo>
                    <a:lnTo>
                      <a:pt x="115330" y="96539"/>
                    </a:lnTo>
                    <a:lnTo>
                      <a:pt x="115797" y="95460"/>
                    </a:lnTo>
                    <a:lnTo>
                      <a:pt x="115797" y="95191"/>
                    </a:lnTo>
                    <a:lnTo>
                      <a:pt x="55097" y="42606"/>
                    </a:lnTo>
                    <a:lnTo>
                      <a:pt x="53696" y="42067"/>
                    </a:lnTo>
                    <a:lnTo>
                      <a:pt x="53229" y="41797"/>
                    </a:lnTo>
                    <a:lnTo>
                      <a:pt x="52762" y="41258"/>
                    </a:lnTo>
                    <a:lnTo>
                      <a:pt x="52295" y="40449"/>
                    </a:lnTo>
                    <a:lnTo>
                      <a:pt x="52762" y="39640"/>
                    </a:lnTo>
                    <a:lnTo>
                      <a:pt x="54630" y="39370"/>
                    </a:lnTo>
                    <a:lnTo>
                      <a:pt x="55564" y="39101"/>
                    </a:lnTo>
                    <a:lnTo>
                      <a:pt x="69105" y="9438"/>
                    </a:lnTo>
                    <a:lnTo>
                      <a:pt x="12140" y="0"/>
                    </a:lnTo>
                    <a:lnTo>
                      <a:pt x="11673" y="1078"/>
                    </a:lnTo>
                    <a:lnTo>
                      <a:pt x="10739" y="1348"/>
                    </a:lnTo>
                    <a:lnTo>
                      <a:pt x="10739" y="2426"/>
                    </a:lnTo>
                    <a:lnTo>
                      <a:pt x="10739" y="3235"/>
                    </a:lnTo>
                    <a:lnTo>
                      <a:pt x="10739" y="5662"/>
                    </a:lnTo>
                    <a:lnTo>
                      <a:pt x="10272" y="6741"/>
                    </a:lnTo>
                    <a:lnTo>
                      <a:pt x="8871" y="8089"/>
                    </a:lnTo>
                    <a:lnTo>
                      <a:pt x="7937" y="8898"/>
                    </a:lnTo>
                    <a:lnTo>
                      <a:pt x="7937" y="9168"/>
                    </a:lnTo>
                    <a:lnTo>
                      <a:pt x="7937" y="10786"/>
                    </a:lnTo>
                    <a:lnTo>
                      <a:pt x="6070" y="12134"/>
                    </a:lnTo>
                    <a:lnTo>
                      <a:pt x="3268" y="13483"/>
                    </a:lnTo>
                    <a:lnTo>
                      <a:pt x="933" y="14831"/>
                    </a:lnTo>
                    <a:lnTo>
                      <a:pt x="466" y="15370"/>
                    </a:lnTo>
                    <a:lnTo>
                      <a:pt x="0" y="16719"/>
                    </a:lnTo>
                    <a:lnTo>
                      <a:pt x="0" y="17797"/>
                    </a:lnTo>
                    <a:lnTo>
                      <a:pt x="466" y="19146"/>
                    </a:lnTo>
                    <a:lnTo>
                      <a:pt x="1400" y="20224"/>
                    </a:lnTo>
                    <a:lnTo>
                      <a:pt x="3268" y="21842"/>
                    </a:lnTo>
                    <a:lnTo>
                      <a:pt x="3735" y="22921"/>
                    </a:lnTo>
                    <a:lnTo>
                      <a:pt x="4202" y="24269"/>
                    </a:lnTo>
                    <a:lnTo>
                      <a:pt x="4202" y="26426"/>
                    </a:lnTo>
                    <a:lnTo>
                      <a:pt x="2801" y="28044"/>
                    </a:lnTo>
                    <a:lnTo>
                      <a:pt x="2334" y="29662"/>
                    </a:lnTo>
                    <a:lnTo>
                      <a:pt x="2334" y="31550"/>
                    </a:lnTo>
                    <a:lnTo>
                      <a:pt x="1867" y="32359"/>
                    </a:lnTo>
                    <a:lnTo>
                      <a:pt x="933" y="32898"/>
                    </a:lnTo>
                    <a:lnTo>
                      <a:pt x="1400" y="33977"/>
                    </a:lnTo>
                    <a:lnTo>
                      <a:pt x="3268" y="35865"/>
                    </a:lnTo>
                    <a:lnTo>
                      <a:pt x="5136" y="39101"/>
                    </a:lnTo>
                    <a:lnTo>
                      <a:pt x="7003" y="41258"/>
                    </a:lnTo>
                    <a:lnTo>
                      <a:pt x="7937" y="42067"/>
                    </a:lnTo>
                    <a:lnTo>
                      <a:pt x="7937" y="43415"/>
                    </a:lnTo>
                    <a:lnTo>
                      <a:pt x="7470" y="44224"/>
                    </a:lnTo>
                    <a:lnTo>
                      <a:pt x="6536" y="44764"/>
                    </a:lnTo>
                    <a:lnTo>
                      <a:pt x="6536" y="45573"/>
                    </a:lnTo>
                    <a:lnTo>
                      <a:pt x="8404" y="45573"/>
                    </a:lnTo>
                    <a:lnTo>
                      <a:pt x="9338" y="46382"/>
                    </a:lnTo>
                    <a:lnTo>
                      <a:pt x="10739" y="47460"/>
                    </a:lnTo>
                    <a:lnTo>
                      <a:pt x="11206" y="48000"/>
                    </a:lnTo>
                    <a:lnTo>
                      <a:pt x="12607" y="48269"/>
                    </a:lnTo>
                    <a:lnTo>
                      <a:pt x="13540" y="47191"/>
                    </a:lnTo>
                    <a:lnTo>
                      <a:pt x="13540" y="45842"/>
                    </a:lnTo>
                    <a:lnTo>
                      <a:pt x="15875" y="45573"/>
                    </a:lnTo>
                    <a:lnTo>
                      <a:pt x="17276" y="46382"/>
                    </a:lnTo>
                    <a:lnTo>
                      <a:pt x="20544" y="46382"/>
                    </a:lnTo>
                    <a:lnTo>
                      <a:pt x="22412" y="47460"/>
                    </a:lnTo>
                    <a:lnTo>
                      <a:pt x="23813" y="47730"/>
                    </a:lnTo>
                    <a:lnTo>
                      <a:pt x="24747" y="48000"/>
                    </a:lnTo>
                    <a:lnTo>
                      <a:pt x="23813" y="48539"/>
                    </a:lnTo>
                    <a:lnTo>
                      <a:pt x="22879" y="48269"/>
                    </a:lnTo>
                    <a:lnTo>
                      <a:pt x="21011" y="47730"/>
                    </a:lnTo>
                    <a:lnTo>
                      <a:pt x="20544" y="47730"/>
                    </a:lnTo>
                    <a:lnTo>
                      <a:pt x="18677" y="47460"/>
                    </a:lnTo>
                    <a:lnTo>
                      <a:pt x="17743" y="47191"/>
                    </a:lnTo>
                    <a:lnTo>
                      <a:pt x="16342" y="46921"/>
                    </a:lnTo>
                    <a:lnTo>
                      <a:pt x="15408" y="47191"/>
                    </a:lnTo>
                    <a:lnTo>
                      <a:pt x="15408" y="47730"/>
                    </a:lnTo>
                    <a:lnTo>
                      <a:pt x="15408" y="49617"/>
                    </a:lnTo>
                    <a:lnTo>
                      <a:pt x="16342" y="50426"/>
                    </a:lnTo>
                    <a:lnTo>
                      <a:pt x="15875" y="52314"/>
                    </a:lnTo>
                    <a:lnTo>
                      <a:pt x="15408" y="52314"/>
                    </a:lnTo>
                    <a:lnTo>
                      <a:pt x="14007" y="51775"/>
                    </a:lnTo>
                    <a:lnTo>
                      <a:pt x="13540" y="51235"/>
                    </a:lnTo>
                    <a:lnTo>
                      <a:pt x="13540" y="50157"/>
                    </a:lnTo>
                    <a:lnTo>
                      <a:pt x="13540" y="49887"/>
                    </a:lnTo>
                    <a:lnTo>
                      <a:pt x="13073" y="49617"/>
                    </a:lnTo>
                    <a:lnTo>
                      <a:pt x="11673" y="49348"/>
                    </a:lnTo>
                    <a:lnTo>
                      <a:pt x="11206" y="50426"/>
                    </a:lnTo>
                    <a:lnTo>
                      <a:pt x="10739" y="50966"/>
                    </a:lnTo>
                    <a:lnTo>
                      <a:pt x="10739" y="52584"/>
                    </a:lnTo>
                    <a:lnTo>
                      <a:pt x="10739" y="55011"/>
                    </a:lnTo>
                    <a:lnTo>
                      <a:pt x="10739" y="56359"/>
                    </a:lnTo>
                    <a:lnTo>
                      <a:pt x="12140" y="57707"/>
                    </a:lnTo>
                    <a:lnTo>
                      <a:pt x="14007" y="58516"/>
                    </a:lnTo>
                    <a:lnTo>
                      <a:pt x="15875" y="59325"/>
                    </a:lnTo>
                    <a:lnTo>
                      <a:pt x="16342" y="60674"/>
                    </a:lnTo>
                    <a:lnTo>
                      <a:pt x="16342" y="61752"/>
                    </a:lnTo>
                    <a:lnTo>
                      <a:pt x="15875" y="62831"/>
                    </a:lnTo>
                    <a:lnTo>
                      <a:pt x="14474" y="63101"/>
                    </a:lnTo>
                    <a:lnTo>
                      <a:pt x="13073" y="63101"/>
                    </a:lnTo>
                    <a:lnTo>
                      <a:pt x="13073" y="65797"/>
                    </a:lnTo>
                    <a:lnTo>
                      <a:pt x="13540" y="66606"/>
                    </a:lnTo>
                    <a:lnTo>
                      <a:pt x="15875" y="68764"/>
                    </a:lnTo>
                    <a:lnTo>
                      <a:pt x="16342" y="70382"/>
                    </a:lnTo>
                    <a:lnTo>
                      <a:pt x="18677" y="72269"/>
                    </a:lnTo>
                    <a:lnTo>
                      <a:pt x="19610" y="74157"/>
                    </a:lnTo>
                    <a:lnTo>
                      <a:pt x="21011" y="75505"/>
                    </a:lnTo>
                    <a:lnTo>
                      <a:pt x="22412" y="77393"/>
                    </a:lnTo>
                    <a:lnTo>
                      <a:pt x="23346" y="77662"/>
                    </a:lnTo>
                    <a:lnTo>
                      <a:pt x="23346" y="79011"/>
                    </a:lnTo>
                    <a:lnTo>
                      <a:pt x="23346" y="79820"/>
                    </a:lnTo>
                    <a:lnTo>
                      <a:pt x="23346" y="80359"/>
                    </a:lnTo>
                    <a:lnTo>
                      <a:pt x="24280" y="80898"/>
                    </a:lnTo>
                    <a:lnTo>
                      <a:pt x="24747" y="81707"/>
                    </a:lnTo>
                    <a:lnTo>
                      <a:pt x="24747" y="82786"/>
                    </a:lnTo>
                    <a:lnTo>
                      <a:pt x="24280" y="85213"/>
                    </a:lnTo>
                    <a:lnTo>
                      <a:pt x="23813" y="86831"/>
                    </a:lnTo>
                    <a:lnTo>
                      <a:pt x="23346" y="88179"/>
                    </a:lnTo>
                    <a:lnTo>
                      <a:pt x="27548" y="89528"/>
                    </a:lnTo>
                    <a:lnTo>
                      <a:pt x="31284" y="90337"/>
                    </a:lnTo>
                    <a:lnTo>
                      <a:pt x="34085" y="91415"/>
                    </a:lnTo>
                    <a:lnTo>
                      <a:pt x="38287" y="92224"/>
                    </a:lnTo>
                    <a:lnTo>
                      <a:pt x="39688" y="93033"/>
                    </a:lnTo>
                    <a:lnTo>
                      <a:pt x="42490" y="95730"/>
                    </a:lnTo>
                    <a:lnTo>
                      <a:pt x="46225" y="97617"/>
                    </a:lnTo>
                    <a:lnTo>
                      <a:pt x="51828" y="98426"/>
                    </a:lnTo>
                    <a:lnTo>
                      <a:pt x="52295" y="100853"/>
                    </a:lnTo>
                    <a:lnTo>
                      <a:pt x="53229" y="101932"/>
                    </a:lnTo>
                    <a:lnTo>
                      <a:pt x="56498" y="102471"/>
                    </a:lnTo>
                    <a:lnTo>
                      <a:pt x="59766" y="104629"/>
                    </a:lnTo>
                    <a:lnTo>
                      <a:pt x="63501" y="107865"/>
                    </a:lnTo>
                    <a:lnTo>
                      <a:pt x="65369" y="109213"/>
                    </a:lnTo>
                    <a:lnTo>
                      <a:pt x="66770" y="111640"/>
                    </a:lnTo>
                    <a:lnTo>
                      <a:pt x="65369" y="113797"/>
                    </a:lnTo>
                    <a:lnTo>
                      <a:pt x="65369" y="115146"/>
                    </a:lnTo>
                    <a:lnTo>
                      <a:pt x="66770" y="117033"/>
                    </a:lnTo>
                    <a:lnTo>
                      <a:pt x="68638" y="117303"/>
                    </a:lnTo>
                    <a:lnTo>
                      <a:pt x="105058" y="120000"/>
                    </a:lnTo>
                    <a:lnTo>
                      <a:pt x="105525" y="119730"/>
                    </a:lnTo>
                    <a:lnTo>
                      <a:pt x="108793" y="118921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40080" tIns="16459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CA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3" name="Shape 1390">
                <a:extLst>
                  <a:ext uri="{FF2B5EF4-FFF2-40B4-BE49-F238E27FC236}">
                    <a16:creationId xmlns:a16="http://schemas.microsoft.com/office/drawing/2014/main" xmlns="" id="{49A14683-CFEE-C44B-9196-2759D0767146}"/>
                  </a:ext>
                </a:extLst>
              </p:cNvPr>
              <p:cNvSpPr/>
              <p:nvPr/>
            </p:nvSpPr>
            <p:spPr>
              <a:xfrm>
                <a:off x="6303357" y="2660630"/>
                <a:ext cx="473890" cy="2546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6853"/>
                    </a:moveTo>
                    <a:cubicBezTo>
                      <a:pt x="0" y="18876"/>
                      <a:pt x="0" y="18876"/>
                      <a:pt x="0" y="18876"/>
                    </a:cubicBezTo>
                    <a:cubicBezTo>
                      <a:pt x="0" y="16853"/>
                      <a:pt x="0" y="16853"/>
                      <a:pt x="0" y="16853"/>
                    </a:cubicBezTo>
                    <a:cubicBezTo>
                      <a:pt x="42650" y="21573"/>
                      <a:pt x="42650" y="21573"/>
                      <a:pt x="42650" y="21573"/>
                    </a:cubicBezTo>
                    <a:cubicBezTo>
                      <a:pt x="40843" y="82921"/>
                      <a:pt x="40843" y="82921"/>
                      <a:pt x="40843" y="82921"/>
                    </a:cubicBezTo>
                    <a:cubicBezTo>
                      <a:pt x="43734" y="88314"/>
                      <a:pt x="43734" y="88314"/>
                      <a:pt x="43734" y="88314"/>
                    </a:cubicBezTo>
                    <a:cubicBezTo>
                      <a:pt x="44819" y="90337"/>
                      <a:pt x="44819" y="90337"/>
                      <a:pt x="44819" y="90337"/>
                    </a:cubicBezTo>
                    <a:cubicBezTo>
                      <a:pt x="45903" y="90337"/>
                      <a:pt x="45903" y="90337"/>
                      <a:pt x="45903" y="90337"/>
                    </a:cubicBezTo>
                    <a:cubicBezTo>
                      <a:pt x="47349" y="89662"/>
                      <a:pt x="47349" y="89662"/>
                      <a:pt x="47349" y="89662"/>
                    </a:cubicBezTo>
                    <a:cubicBezTo>
                      <a:pt x="48433" y="90337"/>
                      <a:pt x="48433" y="90337"/>
                      <a:pt x="48433" y="90337"/>
                    </a:cubicBezTo>
                    <a:cubicBezTo>
                      <a:pt x="49518" y="89662"/>
                      <a:pt x="49518" y="89662"/>
                      <a:pt x="49518" y="89662"/>
                    </a:cubicBezTo>
                    <a:cubicBezTo>
                      <a:pt x="50963" y="91011"/>
                      <a:pt x="50963" y="91011"/>
                      <a:pt x="50963" y="91011"/>
                    </a:cubicBezTo>
                    <a:cubicBezTo>
                      <a:pt x="52048" y="97078"/>
                      <a:pt x="52048" y="97078"/>
                      <a:pt x="52048" y="97078"/>
                    </a:cubicBezTo>
                    <a:cubicBezTo>
                      <a:pt x="55301" y="97078"/>
                      <a:pt x="55301" y="97078"/>
                      <a:pt x="55301" y="97078"/>
                    </a:cubicBezTo>
                    <a:cubicBezTo>
                      <a:pt x="57831" y="99775"/>
                      <a:pt x="57831" y="99775"/>
                      <a:pt x="57831" y="99775"/>
                    </a:cubicBezTo>
                    <a:cubicBezTo>
                      <a:pt x="59999" y="99101"/>
                      <a:pt x="59999" y="99101"/>
                      <a:pt x="59999" y="99101"/>
                    </a:cubicBezTo>
                    <a:cubicBezTo>
                      <a:pt x="60361" y="99101"/>
                      <a:pt x="60361" y="99101"/>
                      <a:pt x="60361" y="99101"/>
                    </a:cubicBezTo>
                    <a:cubicBezTo>
                      <a:pt x="61807" y="101797"/>
                      <a:pt x="61807" y="101797"/>
                      <a:pt x="61807" y="101797"/>
                    </a:cubicBezTo>
                    <a:cubicBezTo>
                      <a:pt x="63253" y="99775"/>
                      <a:pt x="63253" y="99775"/>
                      <a:pt x="63253" y="99775"/>
                    </a:cubicBezTo>
                    <a:cubicBezTo>
                      <a:pt x="66506" y="100449"/>
                      <a:pt x="66506" y="100449"/>
                      <a:pt x="66506" y="100449"/>
                    </a:cubicBezTo>
                    <a:cubicBezTo>
                      <a:pt x="67951" y="105168"/>
                      <a:pt x="67951" y="105168"/>
                      <a:pt x="67951" y="105168"/>
                    </a:cubicBezTo>
                    <a:cubicBezTo>
                      <a:pt x="69036" y="105168"/>
                      <a:pt x="69036" y="105168"/>
                      <a:pt x="69036" y="105168"/>
                    </a:cubicBezTo>
                    <a:cubicBezTo>
                      <a:pt x="69397" y="109213"/>
                      <a:pt x="69397" y="109213"/>
                      <a:pt x="69397" y="109213"/>
                    </a:cubicBezTo>
                    <a:cubicBezTo>
                      <a:pt x="70843" y="109887"/>
                      <a:pt x="70843" y="109887"/>
                      <a:pt x="70843" y="109887"/>
                    </a:cubicBezTo>
                    <a:cubicBezTo>
                      <a:pt x="72289" y="107865"/>
                      <a:pt x="72289" y="107865"/>
                      <a:pt x="72289" y="107865"/>
                    </a:cubicBezTo>
                    <a:cubicBezTo>
                      <a:pt x="73012" y="105842"/>
                      <a:pt x="73012" y="105842"/>
                      <a:pt x="73012" y="105842"/>
                    </a:cubicBezTo>
                    <a:cubicBezTo>
                      <a:pt x="73734" y="105842"/>
                      <a:pt x="73734" y="105842"/>
                      <a:pt x="73734" y="105842"/>
                    </a:cubicBezTo>
                    <a:cubicBezTo>
                      <a:pt x="76265" y="109213"/>
                      <a:pt x="76265" y="109213"/>
                      <a:pt x="76265" y="109213"/>
                    </a:cubicBezTo>
                    <a:cubicBezTo>
                      <a:pt x="76987" y="111910"/>
                      <a:pt x="76987" y="111910"/>
                      <a:pt x="76987" y="111910"/>
                    </a:cubicBezTo>
                    <a:cubicBezTo>
                      <a:pt x="79518" y="109213"/>
                      <a:pt x="79518" y="109213"/>
                      <a:pt x="79518" y="109213"/>
                    </a:cubicBezTo>
                    <a:cubicBezTo>
                      <a:pt x="80240" y="110561"/>
                      <a:pt x="80240" y="110561"/>
                      <a:pt x="80240" y="110561"/>
                    </a:cubicBezTo>
                    <a:cubicBezTo>
                      <a:pt x="80602" y="114606"/>
                      <a:pt x="80602" y="114606"/>
                      <a:pt x="80602" y="114606"/>
                    </a:cubicBezTo>
                    <a:cubicBezTo>
                      <a:pt x="81325" y="113932"/>
                      <a:pt x="81325" y="113932"/>
                      <a:pt x="81325" y="113932"/>
                    </a:cubicBezTo>
                    <a:cubicBezTo>
                      <a:pt x="82409" y="110561"/>
                      <a:pt x="82409" y="110561"/>
                      <a:pt x="82409" y="110561"/>
                    </a:cubicBezTo>
                    <a:cubicBezTo>
                      <a:pt x="84216" y="109887"/>
                      <a:pt x="84216" y="109887"/>
                      <a:pt x="84216" y="109887"/>
                    </a:cubicBezTo>
                    <a:cubicBezTo>
                      <a:pt x="86385" y="111910"/>
                      <a:pt x="86385" y="111910"/>
                      <a:pt x="86385" y="111910"/>
                    </a:cubicBezTo>
                    <a:cubicBezTo>
                      <a:pt x="89638" y="111235"/>
                      <a:pt x="89638" y="111235"/>
                      <a:pt x="89638" y="111235"/>
                    </a:cubicBezTo>
                    <a:cubicBezTo>
                      <a:pt x="91084" y="113932"/>
                      <a:pt x="91084" y="113932"/>
                      <a:pt x="91084" y="113932"/>
                    </a:cubicBezTo>
                    <a:cubicBezTo>
                      <a:pt x="91807" y="115955"/>
                      <a:pt x="91807" y="115955"/>
                      <a:pt x="91807" y="115955"/>
                    </a:cubicBezTo>
                    <a:cubicBezTo>
                      <a:pt x="93614" y="115280"/>
                      <a:pt x="93614" y="115280"/>
                      <a:pt x="93614" y="115280"/>
                    </a:cubicBezTo>
                    <a:cubicBezTo>
                      <a:pt x="95421" y="112584"/>
                      <a:pt x="95421" y="112584"/>
                      <a:pt x="95421" y="112584"/>
                    </a:cubicBezTo>
                    <a:cubicBezTo>
                      <a:pt x="96506" y="110561"/>
                      <a:pt x="96506" y="110561"/>
                      <a:pt x="96506" y="110561"/>
                    </a:cubicBezTo>
                    <a:cubicBezTo>
                      <a:pt x="97951" y="110561"/>
                      <a:pt x="97951" y="110561"/>
                      <a:pt x="97951" y="110561"/>
                    </a:cubicBezTo>
                    <a:cubicBezTo>
                      <a:pt x="99397" y="111910"/>
                      <a:pt x="99397" y="111910"/>
                      <a:pt x="99397" y="111910"/>
                    </a:cubicBezTo>
                    <a:cubicBezTo>
                      <a:pt x="100481" y="111235"/>
                      <a:pt x="100481" y="111235"/>
                      <a:pt x="100481" y="111235"/>
                    </a:cubicBezTo>
                    <a:cubicBezTo>
                      <a:pt x="101927" y="109213"/>
                      <a:pt x="101927" y="109213"/>
                      <a:pt x="101927" y="109213"/>
                    </a:cubicBezTo>
                    <a:cubicBezTo>
                      <a:pt x="104096" y="109887"/>
                      <a:pt x="104096" y="109887"/>
                      <a:pt x="104096" y="109887"/>
                    </a:cubicBezTo>
                    <a:cubicBezTo>
                      <a:pt x="105180" y="110561"/>
                      <a:pt x="105180" y="110561"/>
                      <a:pt x="105180" y="110561"/>
                    </a:cubicBezTo>
                    <a:cubicBezTo>
                      <a:pt x="108433" y="108539"/>
                      <a:pt x="108433" y="108539"/>
                      <a:pt x="108433" y="108539"/>
                    </a:cubicBezTo>
                    <a:cubicBezTo>
                      <a:pt x="110602" y="109887"/>
                      <a:pt x="110602" y="109887"/>
                      <a:pt x="110602" y="109887"/>
                    </a:cubicBezTo>
                    <a:cubicBezTo>
                      <a:pt x="112409" y="113258"/>
                      <a:pt x="112409" y="113258"/>
                      <a:pt x="112409" y="113258"/>
                    </a:cubicBezTo>
                    <a:cubicBezTo>
                      <a:pt x="114939" y="116629"/>
                      <a:pt x="114939" y="116629"/>
                      <a:pt x="114939" y="116629"/>
                    </a:cubicBezTo>
                    <a:cubicBezTo>
                      <a:pt x="117108" y="116629"/>
                      <a:pt x="117108" y="116629"/>
                      <a:pt x="117108" y="116629"/>
                    </a:cubicBezTo>
                    <a:cubicBezTo>
                      <a:pt x="118554" y="118651"/>
                      <a:pt x="118554" y="118651"/>
                      <a:pt x="118554" y="118651"/>
                    </a:cubicBezTo>
                    <a:cubicBezTo>
                      <a:pt x="119638" y="120000"/>
                      <a:pt x="119638" y="120000"/>
                      <a:pt x="119638" y="120000"/>
                    </a:cubicBezTo>
                    <a:cubicBezTo>
                      <a:pt x="119999" y="59325"/>
                      <a:pt x="119999" y="59325"/>
                      <a:pt x="119999" y="59325"/>
                    </a:cubicBezTo>
                    <a:cubicBezTo>
                      <a:pt x="117108" y="24943"/>
                      <a:pt x="117108" y="24943"/>
                      <a:pt x="117108" y="24943"/>
                    </a:cubicBezTo>
                    <a:cubicBezTo>
                      <a:pt x="117108" y="8089"/>
                      <a:pt x="117108" y="8089"/>
                      <a:pt x="117108" y="8089"/>
                    </a:cubicBezTo>
                    <a:cubicBezTo>
                      <a:pt x="117108" y="8089"/>
                      <a:pt x="76265" y="6741"/>
                      <a:pt x="63253" y="6067"/>
                    </a:cubicBezTo>
                    <a:cubicBezTo>
                      <a:pt x="47349" y="4719"/>
                      <a:pt x="1445" y="0"/>
                      <a:pt x="1445" y="0"/>
                    </a:cubicBezTo>
                    <a:cubicBezTo>
                      <a:pt x="1084" y="16853"/>
                      <a:pt x="1084" y="16853"/>
                      <a:pt x="1084" y="16853"/>
                    </a:cubicBezTo>
                    <a:lnTo>
                      <a:pt x="0" y="1685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28016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OK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4" name="Shape 1391">
                <a:extLst>
                  <a:ext uri="{FF2B5EF4-FFF2-40B4-BE49-F238E27FC236}">
                    <a16:creationId xmlns:a16="http://schemas.microsoft.com/office/drawing/2014/main" xmlns="" id="{B7497B8C-C4E0-5B41-AF1F-0236CE9140B6}"/>
                  </a:ext>
                </a:extLst>
              </p:cNvPr>
              <p:cNvSpPr/>
              <p:nvPr/>
            </p:nvSpPr>
            <p:spPr>
              <a:xfrm>
                <a:off x="6364069" y="2454883"/>
                <a:ext cx="401372" cy="2226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17446" y="37692"/>
                      <a:pt x="117446" y="37692"/>
                      <a:pt x="117446" y="37692"/>
                    </a:cubicBezTo>
                    <a:cubicBezTo>
                      <a:pt x="116170" y="36153"/>
                      <a:pt x="116170" y="36153"/>
                      <a:pt x="116170" y="36153"/>
                    </a:cubicBezTo>
                    <a:cubicBezTo>
                      <a:pt x="115319" y="31538"/>
                      <a:pt x="115319" y="31538"/>
                      <a:pt x="115319" y="31538"/>
                    </a:cubicBezTo>
                    <a:cubicBezTo>
                      <a:pt x="112765" y="26923"/>
                      <a:pt x="112765" y="26923"/>
                      <a:pt x="112765" y="26923"/>
                    </a:cubicBezTo>
                    <a:cubicBezTo>
                      <a:pt x="114042" y="23076"/>
                      <a:pt x="114042" y="23076"/>
                      <a:pt x="114042" y="23076"/>
                    </a:cubicBezTo>
                    <a:cubicBezTo>
                      <a:pt x="115319" y="18461"/>
                      <a:pt x="115319" y="18461"/>
                      <a:pt x="115319" y="18461"/>
                    </a:cubicBezTo>
                    <a:cubicBezTo>
                      <a:pt x="115319" y="14615"/>
                      <a:pt x="115319" y="14615"/>
                      <a:pt x="115319" y="14615"/>
                    </a:cubicBezTo>
                    <a:cubicBezTo>
                      <a:pt x="114468" y="14615"/>
                      <a:pt x="114468" y="14615"/>
                      <a:pt x="114468" y="14615"/>
                    </a:cubicBezTo>
                    <a:cubicBezTo>
                      <a:pt x="110638" y="14615"/>
                      <a:pt x="110638" y="14615"/>
                      <a:pt x="110638" y="14615"/>
                    </a:cubicBezTo>
                    <a:cubicBezTo>
                      <a:pt x="109787" y="11538"/>
                      <a:pt x="109787" y="11538"/>
                      <a:pt x="109787" y="11538"/>
                    </a:cubicBezTo>
                    <a:cubicBezTo>
                      <a:pt x="108085" y="6923"/>
                      <a:pt x="108085" y="6923"/>
                      <a:pt x="108085" y="6923"/>
                    </a:cubicBezTo>
                    <a:cubicBezTo>
                      <a:pt x="108085" y="6923"/>
                      <a:pt x="79574" y="5384"/>
                      <a:pt x="70212" y="4615"/>
                    </a:cubicBezTo>
                    <a:cubicBezTo>
                      <a:pt x="53617" y="3846"/>
                      <a:pt x="4255" y="0"/>
                      <a:pt x="4255" y="0"/>
                    </a:cubicBezTo>
                    <a:cubicBezTo>
                      <a:pt x="0" y="112307"/>
                      <a:pt x="0" y="112307"/>
                      <a:pt x="0" y="112307"/>
                    </a:cubicBezTo>
                    <a:cubicBezTo>
                      <a:pt x="17446" y="113846"/>
                      <a:pt x="44255" y="116153"/>
                      <a:pt x="56595" y="117692"/>
                    </a:cubicBezTo>
                    <a:cubicBezTo>
                      <a:pt x="71914" y="118461"/>
                      <a:pt x="120000" y="120000"/>
                      <a:pt x="120000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73152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KS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5" name="Shape 1392">
                <a:extLst>
                  <a:ext uri="{FF2B5EF4-FFF2-40B4-BE49-F238E27FC236}">
                    <a16:creationId xmlns:a16="http://schemas.microsoft.com/office/drawing/2014/main" xmlns="" id="{327F7DC9-BE1C-D64F-BD04-9A8152FC0462}"/>
                  </a:ext>
                </a:extLst>
              </p:cNvPr>
              <p:cNvSpPr/>
              <p:nvPr/>
            </p:nvSpPr>
            <p:spPr>
              <a:xfrm>
                <a:off x="6279748" y="2242391"/>
                <a:ext cx="446906" cy="2259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19233" y="116962"/>
                      <a:pt x="119233" y="116962"/>
                      <a:pt x="119233" y="116962"/>
                    </a:cubicBezTo>
                    <a:cubicBezTo>
                      <a:pt x="118849" y="112405"/>
                      <a:pt x="118849" y="112405"/>
                      <a:pt x="118849" y="112405"/>
                    </a:cubicBezTo>
                    <a:cubicBezTo>
                      <a:pt x="118849" y="112405"/>
                      <a:pt x="116932" y="111645"/>
                      <a:pt x="116549" y="110886"/>
                    </a:cubicBezTo>
                    <a:cubicBezTo>
                      <a:pt x="116166" y="110126"/>
                      <a:pt x="116549" y="110126"/>
                      <a:pt x="116549" y="110126"/>
                    </a:cubicBezTo>
                    <a:cubicBezTo>
                      <a:pt x="115782" y="107848"/>
                      <a:pt x="115782" y="107848"/>
                      <a:pt x="115782" y="107848"/>
                    </a:cubicBezTo>
                    <a:cubicBezTo>
                      <a:pt x="116549" y="106329"/>
                      <a:pt x="116549" y="106329"/>
                      <a:pt x="116549" y="106329"/>
                    </a:cubicBezTo>
                    <a:cubicBezTo>
                      <a:pt x="116166" y="102531"/>
                      <a:pt x="116166" y="102531"/>
                      <a:pt x="116166" y="102531"/>
                    </a:cubicBezTo>
                    <a:cubicBezTo>
                      <a:pt x="115015" y="101012"/>
                      <a:pt x="115015" y="101012"/>
                      <a:pt x="115015" y="101012"/>
                    </a:cubicBezTo>
                    <a:cubicBezTo>
                      <a:pt x="114632" y="98734"/>
                      <a:pt x="114632" y="98734"/>
                      <a:pt x="114632" y="98734"/>
                    </a:cubicBezTo>
                    <a:cubicBezTo>
                      <a:pt x="113865" y="93417"/>
                      <a:pt x="113865" y="93417"/>
                      <a:pt x="113865" y="93417"/>
                    </a:cubicBezTo>
                    <a:cubicBezTo>
                      <a:pt x="113865" y="85822"/>
                      <a:pt x="113865" y="85822"/>
                      <a:pt x="113865" y="85822"/>
                    </a:cubicBezTo>
                    <a:cubicBezTo>
                      <a:pt x="113482" y="84303"/>
                      <a:pt x="113482" y="84303"/>
                      <a:pt x="113482" y="84303"/>
                    </a:cubicBezTo>
                    <a:cubicBezTo>
                      <a:pt x="112715" y="82025"/>
                      <a:pt x="112715" y="82025"/>
                      <a:pt x="112715" y="82025"/>
                    </a:cubicBezTo>
                    <a:cubicBezTo>
                      <a:pt x="113099" y="78987"/>
                      <a:pt x="113099" y="78987"/>
                      <a:pt x="113099" y="78987"/>
                    </a:cubicBezTo>
                    <a:cubicBezTo>
                      <a:pt x="113099" y="71392"/>
                      <a:pt x="113099" y="71392"/>
                      <a:pt x="113099" y="71392"/>
                    </a:cubicBezTo>
                    <a:cubicBezTo>
                      <a:pt x="112332" y="66075"/>
                      <a:pt x="112332" y="66075"/>
                      <a:pt x="112332" y="66075"/>
                    </a:cubicBezTo>
                    <a:cubicBezTo>
                      <a:pt x="111565" y="64556"/>
                      <a:pt x="111565" y="64556"/>
                      <a:pt x="111565" y="64556"/>
                    </a:cubicBezTo>
                    <a:cubicBezTo>
                      <a:pt x="110798" y="64556"/>
                      <a:pt x="110798" y="64556"/>
                      <a:pt x="110798" y="64556"/>
                    </a:cubicBezTo>
                    <a:cubicBezTo>
                      <a:pt x="110415" y="63037"/>
                      <a:pt x="110415" y="63037"/>
                      <a:pt x="110415" y="63037"/>
                    </a:cubicBezTo>
                    <a:cubicBezTo>
                      <a:pt x="110031" y="59240"/>
                      <a:pt x="110031" y="59240"/>
                      <a:pt x="110031" y="59240"/>
                    </a:cubicBezTo>
                    <a:cubicBezTo>
                      <a:pt x="109648" y="56202"/>
                      <a:pt x="109648" y="56202"/>
                      <a:pt x="109648" y="56202"/>
                    </a:cubicBezTo>
                    <a:cubicBezTo>
                      <a:pt x="110798" y="55443"/>
                      <a:pt x="110798" y="55443"/>
                      <a:pt x="110798" y="55443"/>
                    </a:cubicBezTo>
                    <a:cubicBezTo>
                      <a:pt x="110798" y="54683"/>
                      <a:pt x="110798" y="54683"/>
                      <a:pt x="110798" y="54683"/>
                    </a:cubicBezTo>
                    <a:cubicBezTo>
                      <a:pt x="110415" y="53924"/>
                      <a:pt x="110415" y="53924"/>
                      <a:pt x="110415" y="53924"/>
                    </a:cubicBezTo>
                    <a:cubicBezTo>
                      <a:pt x="110031" y="51645"/>
                      <a:pt x="110031" y="51645"/>
                      <a:pt x="110031" y="51645"/>
                    </a:cubicBezTo>
                    <a:cubicBezTo>
                      <a:pt x="109265" y="49367"/>
                      <a:pt x="109265" y="49367"/>
                      <a:pt x="109265" y="49367"/>
                    </a:cubicBezTo>
                    <a:cubicBezTo>
                      <a:pt x="108498" y="45569"/>
                      <a:pt x="108498" y="45569"/>
                      <a:pt x="108498" y="45569"/>
                    </a:cubicBezTo>
                    <a:cubicBezTo>
                      <a:pt x="107731" y="41012"/>
                      <a:pt x="107731" y="41012"/>
                      <a:pt x="107731" y="41012"/>
                    </a:cubicBezTo>
                    <a:cubicBezTo>
                      <a:pt x="106581" y="37215"/>
                      <a:pt x="106581" y="37215"/>
                      <a:pt x="106581" y="37215"/>
                    </a:cubicBezTo>
                    <a:cubicBezTo>
                      <a:pt x="105431" y="30379"/>
                      <a:pt x="105431" y="30379"/>
                      <a:pt x="105431" y="30379"/>
                    </a:cubicBezTo>
                    <a:cubicBezTo>
                      <a:pt x="104281" y="27341"/>
                      <a:pt x="104281" y="27341"/>
                      <a:pt x="104281" y="27341"/>
                    </a:cubicBezTo>
                    <a:cubicBezTo>
                      <a:pt x="103897" y="26582"/>
                      <a:pt x="103897" y="26582"/>
                      <a:pt x="103897" y="26582"/>
                    </a:cubicBezTo>
                    <a:cubicBezTo>
                      <a:pt x="102364" y="24303"/>
                      <a:pt x="102364" y="24303"/>
                      <a:pt x="102364" y="24303"/>
                    </a:cubicBezTo>
                    <a:cubicBezTo>
                      <a:pt x="99680" y="20506"/>
                      <a:pt x="99680" y="20506"/>
                      <a:pt x="99680" y="20506"/>
                    </a:cubicBezTo>
                    <a:cubicBezTo>
                      <a:pt x="97763" y="18987"/>
                      <a:pt x="97763" y="18987"/>
                      <a:pt x="97763" y="18987"/>
                    </a:cubicBezTo>
                    <a:cubicBezTo>
                      <a:pt x="95846" y="17468"/>
                      <a:pt x="95846" y="17468"/>
                      <a:pt x="95846" y="17468"/>
                    </a:cubicBezTo>
                    <a:cubicBezTo>
                      <a:pt x="94313" y="14430"/>
                      <a:pt x="94313" y="14430"/>
                      <a:pt x="94313" y="14430"/>
                    </a:cubicBezTo>
                    <a:cubicBezTo>
                      <a:pt x="91629" y="13670"/>
                      <a:pt x="91629" y="13670"/>
                      <a:pt x="91629" y="13670"/>
                    </a:cubicBezTo>
                    <a:cubicBezTo>
                      <a:pt x="88178" y="14430"/>
                      <a:pt x="88178" y="14430"/>
                      <a:pt x="88178" y="14430"/>
                    </a:cubicBezTo>
                    <a:cubicBezTo>
                      <a:pt x="87028" y="14430"/>
                      <a:pt x="87028" y="14430"/>
                      <a:pt x="87028" y="14430"/>
                    </a:cubicBezTo>
                    <a:cubicBezTo>
                      <a:pt x="85878" y="15189"/>
                      <a:pt x="85878" y="15189"/>
                      <a:pt x="85878" y="15189"/>
                    </a:cubicBezTo>
                    <a:cubicBezTo>
                      <a:pt x="85111" y="16708"/>
                      <a:pt x="85111" y="16708"/>
                      <a:pt x="85111" y="16708"/>
                    </a:cubicBezTo>
                    <a:cubicBezTo>
                      <a:pt x="83961" y="15949"/>
                      <a:pt x="83961" y="15949"/>
                      <a:pt x="83961" y="15949"/>
                    </a:cubicBezTo>
                    <a:cubicBezTo>
                      <a:pt x="82811" y="14430"/>
                      <a:pt x="82811" y="14430"/>
                      <a:pt x="82811" y="14430"/>
                    </a:cubicBezTo>
                    <a:cubicBezTo>
                      <a:pt x="80511" y="12151"/>
                      <a:pt x="80511" y="12151"/>
                      <a:pt x="80511" y="12151"/>
                    </a:cubicBezTo>
                    <a:cubicBezTo>
                      <a:pt x="77444" y="9113"/>
                      <a:pt x="77444" y="9113"/>
                      <a:pt x="77444" y="9113"/>
                    </a:cubicBezTo>
                    <a:cubicBezTo>
                      <a:pt x="3833" y="0"/>
                      <a:pt x="3833" y="0"/>
                      <a:pt x="3833" y="0"/>
                    </a:cubicBezTo>
                    <a:cubicBezTo>
                      <a:pt x="0" y="72151"/>
                      <a:pt x="0" y="72151"/>
                      <a:pt x="0" y="72151"/>
                    </a:cubicBezTo>
                    <a:cubicBezTo>
                      <a:pt x="27987" y="77468"/>
                      <a:pt x="27987" y="77468"/>
                      <a:pt x="27987" y="77468"/>
                    </a:cubicBezTo>
                    <a:cubicBezTo>
                      <a:pt x="26453" y="113164"/>
                      <a:pt x="26453" y="113164"/>
                      <a:pt x="26453" y="113164"/>
                    </a:cubicBezTo>
                    <a:cubicBezTo>
                      <a:pt x="26453" y="113164"/>
                      <a:pt x="26453" y="113164"/>
                      <a:pt x="26453" y="113164"/>
                    </a:cubicBezTo>
                    <a:cubicBezTo>
                      <a:pt x="28753" y="113164"/>
                      <a:pt x="71309" y="116962"/>
                      <a:pt x="85878" y="117721"/>
                    </a:cubicBezTo>
                    <a:cubicBezTo>
                      <a:pt x="94313" y="118481"/>
                      <a:pt x="120000" y="120000"/>
                      <a:pt x="120000" y="120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NE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6" name="Shape 1393">
                <a:extLst>
                  <a:ext uri="{FF2B5EF4-FFF2-40B4-BE49-F238E27FC236}">
                    <a16:creationId xmlns:a16="http://schemas.microsoft.com/office/drawing/2014/main" xmlns="" id="{54FD9FB9-5684-844E-AE41-359891A3CABA}"/>
                  </a:ext>
                </a:extLst>
              </p:cNvPr>
              <p:cNvSpPr/>
              <p:nvPr/>
            </p:nvSpPr>
            <p:spPr>
              <a:xfrm>
                <a:off x="6293239" y="2040018"/>
                <a:ext cx="384509" cy="2563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9219" y="105333"/>
                    </a:moveTo>
                    <a:cubicBezTo>
                      <a:pt x="91895" y="107333"/>
                      <a:pt x="91895" y="107333"/>
                      <a:pt x="91895" y="107333"/>
                    </a:cubicBezTo>
                    <a:cubicBezTo>
                      <a:pt x="93234" y="108666"/>
                      <a:pt x="93234" y="108666"/>
                      <a:pt x="93234" y="108666"/>
                    </a:cubicBezTo>
                    <a:cubicBezTo>
                      <a:pt x="94572" y="109333"/>
                      <a:pt x="94572" y="109333"/>
                      <a:pt x="94572" y="109333"/>
                    </a:cubicBezTo>
                    <a:cubicBezTo>
                      <a:pt x="95464" y="108000"/>
                      <a:pt x="95464" y="108000"/>
                      <a:pt x="95464" y="108000"/>
                    </a:cubicBezTo>
                    <a:cubicBezTo>
                      <a:pt x="96802" y="107333"/>
                      <a:pt x="96802" y="107333"/>
                      <a:pt x="96802" y="107333"/>
                    </a:cubicBezTo>
                    <a:cubicBezTo>
                      <a:pt x="98141" y="107333"/>
                      <a:pt x="98141" y="107333"/>
                      <a:pt x="98141" y="107333"/>
                    </a:cubicBezTo>
                    <a:cubicBezTo>
                      <a:pt x="102156" y="106666"/>
                      <a:pt x="102156" y="106666"/>
                      <a:pt x="102156" y="106666"/>
                    </a:cubicBezTo>
                    <a:cubicBezTo>
                      <a:pt x="105278" y="107333"/>
                      <a:pt x="105278" y="107333"/>
                      <a:pt x="105278" y="107333"/>
                    </a:cubicBezTo>
                    <a:cubicBezTo>
                      <a:pt x="107063" y="110000"/>
                      <a:pt x="107063" y="110000"/>
                      <a:pt x="107063" y="110000"/>
                    </a:cubicBezTo>
                    <a:cubicBezTo>
                      <a:pt x="109293" y="111333"/>
                      <a:pt x="109293" y="111333"/>
                      <a:pt x="109293" y="111333"/>
                    </a:cubicBezTo>
                    <a:cubicBezTo>
                      <a:pt x="111524" y="112666"/>
                      <a:pt x="111524" y="112666"/>
                      <a:pt x="111524" y="112666"/>
                    </a:cubicBezTo>
                    <a:cubicBezTo>
                      <a:pt x="114646" y="116000"/>
                      <a:pt x="114646" y="116000"/>
                      <a:pt x="114646" y="116000"/>
                    </a:cubicBezTo>
                    <a:cubicBezTo>
                      <a:pt x="116431" y="118000"/>
                      <a:pt x="116431" y="118000"/>
                      <a:pt x="116431" y="118000"/>
                    </a:cubicBezTo>
                    <a:cubicBezTo>
                      <a:pt x="116877" y="118666"/>
                      <a:pt x="116877" y="118666"/>
                      <a:pt x="116877" y="118666"/>
                    </a:cubicBezTo>
                    <a:cubicBezTo>
                      <a:pt x="117323" y="120000"/>
                      <a:pt x="117323" y="120000"/>
                      <a:pt x="117323" y="120000"/>
                    </a:cubicBezTo>
                    <a:cubicBezTo>
                      <a:pt x="117323" y="120000"/>
                      <a:pt x="117323" y="120000"/>
                      <a:pt x="117323" y="120000"/>
                    </a:cubicBezTo>
                    <a:cubicBezTo>
                      <a:pt x="117323" y="118000"/>
                      <a:pt x="117323" y="118000"/>
                      <a:pt x="117323" y="118000"/>
                    </a:cubicBezTo>
                    <a:cubicBezTo>
                      <a:pt x="117323" y="115333"/>
                      <a:pt x="117323" y="115333"/>
                      <a:pt x="117323" y="115333"/>
                    </a:cubicBezTo>
                    <a:cubicBezTo>
                      <a:pt x="115539" y="113333"/>
                      <a:pt x="115539" y="113333"/>
                      <a:pt x="115539" y="113333"/>
                    </a:cubicBezTo>
                    <a:cubicBezTo>
                      <a:pt x="115539" y="111333"/>
                      <a:pt x="115539" y="111333"/>
                      <a:pt x="115539" y="111333"/>
                    </a:cubicBezTo>
                    <a:cubicBezTo>
                      <a:pt x="115985" y="109333"/>
                      <a:pt x="115985" y="109333"/>
                      <a:pt x="115985" y="109333"/>
                    </a:cubicBezTo>
                    <a:cubicBezTo>
                      <a:pt x="117323" y="108666"/>
                      <a:pt x="117323" y="108666"/>
                      <a:pt x="117323" y="108666"/>
                    </a:cubicBezTo>
                    <a:cubicBezTo>
                      <a:pt x="117323" y="104000"/>
                      <a:pt x="117323" y="104000"/>
                      <a:pt x="117323" y="104000"/>
                    </a:cubicBezTo>
                    <a:cubicBezTo>
                      <a:pt x="117769" y="102000"/>
                      <a:pt x="117769" y="102000"/>
                      <a:pt x="117769" y="102000"/>
                    </a:cubicBezTo>
                    <a:cubicBezTo>
                      <a:pt x="118661" y="101333"/>
                      <a:pt x="118661" y="101333"/>
                      <a:pt x="118661" y="101333"/>
                    </a:cubicBezTo>
                    <a:cubicBezTo>
                      <a:pt x="118661" y="98666"/>
                      <a:pt x="118661" y="98666"/>
                      <a:pt x="118661" y="98666"/>
                    </a:cubicBezTo>
                    <a:cubicBezTo>
                      <a:pt x="117769" y="95333"/>
                      <a:pt x="117769" y="95333"/>
                      <a:pt x="117769" y="95333"/>
                    </a:cubicBezTo>
                    <a:cubicBezTo>
                      <a:pt x="116877" y="94666"/>
                      <a:pt x="116877" y="94666"/>
                      <a:pt x="116877" y="94666"/>
                    </a:cubicBezTo>
                    <a:cubicBezTo>
                      <a:pt x="117323" y="91333"/>
                      <a:pt x="117323" y="91333"/>
                      <a:pt x="117323" y="91333"/>
                    </a:cubicBezTo>
                    <a:cubicBezTo>
                      <a:pt x="117323" y="89333"/>
                      <a:pt x="117323" y="89333"/>
                      <a:pt x="117323" y="89333"/>
                    </a:cubicBezTo>
                    <a:cubicBezTo>
                      <a:pt x="118661" y="89333"/>
                      <a:pt x="118661" y="89333"/>
                      <a:pt x="118661" y="89333"/>
                    </a:cubicBezTo>
                    <a:cubicBezTo>
                      <a:pt x="120000" y="31333"/>
                      <a:pt x="120000" y="31333"/>
                      <a:pt x="120000" y="31333"/>
                    </a:cubicBezTo>
                    <a:cubicBezTo>
                      <a:pt x="118661" y="29333"/>
                      <a:pt x="118661" y="29333"/>
                      <a:pt x="118661" y="29333"/>
                    </a:cubicBezTo>
                    <a:cubicBezTo>
                      <a:pt x="117769" y="27333"/>
                      <a:pt x="117769" y="27333"/>
                      <a:pt x="117769" y="27333"/>
                    </a:cubicBezTo>
                    <a:cubicBezTo>
                      <a:pt x="115539" y="26000"/>
                      <a:pt x="115539" y="26000"/>
                      <a:pt x="115539" y="26000"/>
                    </a:cubicBezTo>
                    <a:cubicBezTo>
                      <a:pt x="115092" y="24000"/>
                      <a:pt x="115092" y="24000"/>
                      <a:pt x="115092" y="24000"/>
                    </a:cubicBezTo>
                    <a:cubicBezTo>
                      <a:pt x="113754" y="22000"/>
                      <a:pt x="113754" y="22000"/>
                      <a:pt x="113754" y="22000"/>
                    </a:cubicBezTo>
                    <a:cubicBezTo>
                      <a:pt x="113308" y="20666"/>
                      <a:pt x="113308" y="20666"/>
                      <a:pt x="113308" y="20666"/>
                    </a:cubicBezTo>
                    <a:cubicBezTo>
                      <a:pt x="113308" y="19333"/>
                      <a:pt x="113308" y="19333"/>
                      <a:pt x="113308" y="19333"/>
                    </a:cubicBezTo>
                    <a:cubicBezTo>
                      <a:pt x="113308" y="18000"/>
                      <a:pt x="113308" y="18000"/>
                      <a:pt x="113308" y="18000"/>
                    </a:cubicBezTo>
                    <a:cubicBezTo>
                      <a:pt x="114646" y="16000"/>
                      <a:pt x="114646" y="16000"/>
                      <a:pt x="114646" y="16000"/>
                    </a:cubicBezTo>
                    <a:cubicBezTo>
                      <a:pt x="115985" y="14000"/>
                      <a:pt x="115985" y="14000"/>
                      <a:pt x="115985" y="14000"/>
                    </a:cubicBezTo>
                    <a:cubicBezTo>
                      <a:pt x="117769" y="11333"/>
                      <a:pt x="117769" y="11333"/>
                      <a:pt x="117769" y="11333"/>
                    </a:cubicBezTo>
                    <a:cubicBezTo>
                      <a:pt x="117323" y="10000"/>
                      <a:pt x="117323" y="10000"/>
                      <a:pt x="117323" y="10000"/>
                    </a:cubicBezTo>
                    <a:cubicBezTo>
                      <a:pt x="117323" y="9333"/>
                      <a:pt x="117323" y="9333"/>
                      <a:pt x="117323" y="9333"/>
                    </a:cubicBezTo>
                    <a:cubicBezTo>
                      <a:pt x="117323" y="9333"/>
                      <a:pt x="74498" y="6666"/>
                      <a:pt x="60669" y="5333"/>
                    </a:cubicBezTo>
                    <a:cubicBezTo>
                      <a:pt x="46840" y="4000"/>
                      <a:pt x="6245" y="0"/>
                      <a:pt x="6245" y="0"/>
                    </a:cubicBezTo>
                    <a:cubicBezTo>
                      <a:pt x="0" y="94666"/>
                      <a:pt x="0" y="94666"/>
                      <a:pt x="0" y="94666"/>
                    </a:cubicBezTo>
                    <a:cubicBezTo>
                      <a:pt x="85650" y="102666"/>
                      <a:pt x="85650" y="102666"/>
                      <a:pt x="85650" y="102666"/>
                    </a:cubicBezTo>
                    <a:lnTo>
                      <a:pt x="89219" y="105333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73152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SD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7" name="Shape 1394">
                <a:extLst>
                  <a:ext uri="{FF2B5EF4-FFF2-40B4-BE49-F238E27FC236}">
                    <a16:creationId xmlns:a16="http://schemas.microsoft.com/office/drawing/2014/main" xmlns="" id="{49FCAA38-AFF0-694E-9057-5867FB553150}"/>
                  </a:ext>
                </a:extLst>
              </p:cNvPr>
              <p:cNvSpPr/>
              <p:nvPr/>
            </p:nvSpPr>
            <p:spPr>
              <a:xfrm>
                <a:off x="5922221" y="2058568"/>
                <a:ext cx="386195" cy="3187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7142"/>
                    </a:moveTo>
                    <a:lnTo>
                      <a:pt x="119475" y="17142"/>
                    </a:lnTo>
                    <a:lnTo>
                      <a:pt x="14672" y="0"/>
                    </a:lnTo>
                    <a:lnTo>
                      <a:pt x="12576" y="14603"/>
                    </a:lnTo>
                    <a:lnTo>
                      <a:pt x="3668" y="77460"/>
                    </a:lnTo>
                    <a:lnTo>
                      <a:pt x="0" y="102857"/>
                    </a:lnTo>
                    <a:lnTo>
                      <a:pt x="31965" y="109206"/>
                    </a:lnTo>
                    <a:lnTo>
                      <a:pt x="111091" y="120000"/>
                    </a:lnTo>
                    <a:lnTo>
                      <a:pt x="115283" y="69206"/>
                    </a:lnTo>
                    <a:lnTo>
                      <a:pt x="119999" y="17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73152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WY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8" name="Shape 1395">
                <a:extLst>
                  <a:ext uri="{FF2B5EF4-FFF2-40B4-BE49-F238E27FC236}">
                    <a16:creationId xmlns:a16="http://schemas.microsoft.com/office/drawing/2014/main" xmlns="" id="{03DB184A-97EC-014E-ADC1-4F6C5977A127}"/>
                  </a:ext>
                </a:extLst>
              </p:cNvPr>
              <p:cNvSpPr/>
              <p:nvPr/>
            </p:nvSpPr>
            <p:spPr>
              <a:xfrm>
                <a:off x="6313476" y="1829213"/>
                <a:ext cx="359212" cy="2310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043" y="119259"/>
                    </a:moveTo>
                    <a:cubicBezTo>
                      <a:pt x="119043" y="120000"/>
                      <a:pt x="119043" y="120000"/>
                      <a:pt x="119043" y="120000"/>
                    </a:cubicBezTo>
                    <a:cubicBezTo>
                      <a:pt x="119043" y="120000"/>
                      <a:pt x="119043" y="120000"/>
                      <a:pt x="119043" y="120000"/>
                    </a:cubicBezTo>
                    <a:cubicBezTo>
                      <a:pt x="120000" y="118518"/>
                      <a:pt x="120000" y="118518"/>
                      <a:pt x="120000" y="118518"/>
                    </a:cubicBezTo>
                    <a:cubicBezTo>
                      <a:pt x="120000" y="114814"/>
                      <a:pt x="120000" y="114814"/>
                      <a:pt x="120000" y="114814"/>
                    </a:cubicBezTo>
                    <a:cubicBezTo>
                      <a:pt x="120000" y="111111"/>
                      <a:pt x="120000" y="111111"/>
                      <a:pt x="120000" y="111111"/>
                    </a:cubicBezTo>
                    <a:cubicBezTo>
                      <a:pt x="119521" y="106666"/>
                      <a:pt x="119521" y="106666"/>
                      <a:pt x="119521" y="106666"/>
                    </a:cubicBezTo>
                    <a:cubicBezTo>
                      <a:pt x="118565" y="104444"/>
                      <a:pt x="118565" y="104444"/>
                      <a:pt x="118565" y="104444"/>
                    </a:cubicBezTo>
                    <a:cubicBezTo>
                      <a:pt x="117131" y="102222"/>
                      <a:pt x="117131" y="102222"/>
                      <a:pt x="117131" y="102222"/>
                    </a:cubicBezTo>
                    <a:cubicBezTo>
                      <a:pt x="117131" y="97037"/>
                      <a:pt x="117131" y="97037"/>
                      <a:pt x="117131" y="97037"/>
                    </a:cubicBezTo>
                    <a:cubicBezTo>
                      <a:pt x="116653" y="95555"/>
                      <a:pt x="116653" y="95555"/>
                      <a:pt x="116653" y="95555"/>
                    </a:cubicBezTo>
                    <a:cubicBezTo>
                      <a:pt x="115697" y="93333"/>
                      <a:pt x="115697" y="93333"/>
                      <a:pt x="115697" y="93333"/>
                    </a:cubicBezTo>
                    <a:cubicBezTo>
                      <a:pt x="115697" y="86666"/>
                      <a:pt x="115697" y="86666"/>
                      <a:pt x="115697" y="86666"/>
                    </a:cubicBezTo>
                    <a:cubicBezTo>
                      <a:pt x="115697" y="76296"/>
                      <a:pt x="115697" y="76296"/>
                      <a:pt x="115697" y="76296"/>
                    </a:cubicBezTo>
                    <a:cubicBezTo>
                      <a:pt x="115219" y="63703"/>
                      <a:pt x="115219" y="63703"/>
                      <a:pt x="115219" y="63703"/>
                    </a:cubicBezTo>
                    <a:cubicBezTo>
                      <a:pt x="115219" y="57037"/>
                      <a:pt x="115219" y="57037"/>
                      <a:pt x="115219" y="57037"/>
                    </a:cubicBezTo>
                    <a:cubicBezTo>
                      <a:pt x="113306" y="51851"/>
                      <a:pt x="113306" y="51851"/>
                      <a:pt x="113306" y="51851"/>
                    </a:cubicBezTo>
                    <a:cubicBezTo>
                      <a:pt x="111872" y="44444"/>
                      <a:pt x="111872" y="44444"/>
                      <a:pt x="111872" y="44444"/>
                    </a:cubicBezTo>
                    <a:cubicBezTo>
                      <a:pt x="110916" y="40000"/>
                      <a:pt x="110916" y="40000"/>
                      <a:pt x="110916" y="40000"/>
                    </a:cubicBezTo>
                    <a:cubicBezTo>
                      <a:pt x="111872" y="34814"/>
                      <a:pt x="111872" y="34814"/>
                      <a:pt x="111872" y="34814"/>
                    </a:cubicBezTo>
                    <a:cubicBezTo>
                      <a:pt x="111394" y="30370"/>
                      <a:pt x="111394" y="30370"/>
                      <a:pt x="111394" y="30370"/>
                    </a:cubicBezTo>
                    <a:cubicBezTo>
                      <a:pt x="110916" y="28888"/>
                      <a:pt x="110916" y="28888"/>
                      <a:pt x="110916" y="28888"/>
                    </a:cubicBezTo>
                    <a:cubicBezTo>
                      <a:pt x="110916" y="25185"/>
                      <a:pt x="110916" y="25185"/>
                      <a:pt x="110916" y="25185"/>
                    </a:cubicBezTo>
                    <a:cubicBezTo>
                      <a:pt x="110916" y="24444"/>
                      <a:pt x="110916" y="24444"/>
                      <a:pt x="110916" y="24444"/>
                    </a:cubicBezTo>
                    <a:cubicBezTo>
                      <a:pt x="111872" y="22962"/>
                      <a:pt x="111872" y="22962"/>
                      <a:pt x="111872" y="22962"/>
                    </a:cubicBezTo>
                    <a:cubicBezTo>
                      <a:pt x="112350" y="21481"/>
                      <a:pt x="112350" y="21481"/>
                      <a:pt x="112350" y="21481"/>
                    </a:cubicBezTo>
                    <a:cubicBezTo>
                      <a:pt x="112350" y="18518"/>
                      <a:pt x="112350" y="18518"/>
                      <a:pt x="112350" y="18518"/>
                    </a:cubicBezTo>
                    <a:cubicBezTo>
                      <a:pt x="110916" y="16296"/>
                      <a:pt x="110916" y="16296"/>
                      <a:pt x="110916" y="16296"/>
                    </a:cubicBezTo>
                    <a:cubicBezTo>
                      <a:pt x="110916" y="15555"/>
                      <a:pt x="110916" y="15555"/>
                      <a:pt x="110916" y="15555"/>
                    </a:cubicBezTo>
                    <a:cubicBezTo>
                      <a:pt x="110438" y="13333"/>
                      <a:pt x="110438" y="13333"/>
                      <a:pt x="110438" y="13333"/>
                    </a:cubicBezTo>
                    <a:cubicBezTo>
                      <a:pt x="109960" y="9629"/>
                      <a:pt x="109960" y="9629"/>
                      <a:pt x="109960" y="9629"/>
                    </a:cubicBezTo>
                    <a:cubicBezTo>
                      <a:pt x="109960" y="9629"/>
                      <a:pt x="62151" y="6666"/>
                      <a:pt x="46374" y="5185"/>
                    </a:cubicBezTo>
                    <a:cubicBezTo>
                      <a:pt x="36334" y="4444"/>
                      <a:pt x="6693" y="0"/>
                      <a:pt x="6693" y="0"/>
                    </a:cubicBezTo>
                    <a:cubicBezTo>
                      <a:pt x="0" y="108888"/>
                      <a:pt x="0" y="108888"/>
                      <a:pt x="0" y="108888"/>
                    </a:cubicBezTo>
                    <a:cubicBezTo>
                      <a:pt x="0" y="108888"/>
                      <a:pt x="43505" y="113333"/>
                      <a:pt x="58326" y="114814"/>
                    </a:cubicBezTo>
                    <a:cubicBezTo>
                      <a:pt x="73147" y="116296"/>
                      <a:pt x="119043" y="119259"/>
                      <a:pt x="119043" y="1192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73152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ND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79" name="Shape 1396">
                <a:extLst>
                  <a:ext uri="{FF2B5EF4-FFF2-40B4-BE49-F238E27FC236}">
                    <a16:creationId xmlns:a16="http://schemas.microsoft.com/office/drawing/2014/main" xmlns="" id="{2D2F0469-08B8-234B-A96C-E877C26E94B7}"/>
                  </a:ext>
                </a:extLst>
              </p:cNvPr>
              <p:cNvSpPr/>
              <p:nvPr/>
            </p:nvSpPr>
            <p:spPr>
              <a:xfrm>
                <a:off x="5982933" y="2348638"/>
                <a:ext cx="401372" cy="31536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021" y="120000"/>
                    </a:move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20000" y="15203"/>
                      <a:pt x="120000" y="15203"/>
                      <a:pt x="120000" y="15203"/>
                    </a:cubicBezTo>
                    <a:cubicBezTo>
                      <a:pt x="88825" y="11402"/>
                      <a:pt x="88825" y="11402"/>
                      <a:pt x="88825" y="11402"/>
                    </a:cubicBezTo>
                    <a:cubicBezTo>
                      <a:pt x="12811" y="0"/>
                      <a:pt x="12811" y="0"/>
                      <a:pt x="12811" y="0"/>
                    </a:cubicBezTo>
                    <a:cubicBezTo>
                      <a:pt x="0" y="104253"/>
                      <a:pt x="0" y="104253"/>
                      <a:pt x="0" y="104253"/>
                    </a:cubicBezTo>
                    <a:cubicBezTo>
                      <a:pt x="97793" y="118914"/>
                      <a:pt x="97793" y="118914"/>
                      <a:pt x="97793" y="118914"/>
                    </a:cubicBezTo>
                    <a:cubicBezTo>
                      <a:pt x="97793" y="118914"/>
                      <a:pt x="104626" y="119457"/>
                      <a:pt x="114021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82296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CO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0" name="Shape 1397">
                <a:extLst>
                  <a:ext uri="{FF2B5EF4-FFF2-40B4-BE49-F238E27FC236}">
                    <a16:creationId xmlns:a16="http://schemas.microsoft.com/office/drawing/2014/main" xmlns="" id="{FFE42084-F1DA-5F43-9052-494D682AB66F}"/>
                  </a:ext>
                </a:extLst>
              </p:cNvPr>
              <p:cNvSpPr/>
              <p:nvPr/>
            </p:nvSpPr>
            <p:spPr>
              <a:xfrm>
                <a:off x="5716476" y="2235646"/>
                <a:ext cx="308618" cy="3861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5109"/>
                    </a:moveTo>
                    <a:lnTo>
                      <a:pt x="80000" y="29868"/>
                    </a:lnTo>
                    <a:lnTo>
                      <a:pt x="84590" y="8908"/>
                    </a:lnTo>
                    <a:lnTo>
                      <a:pt x="25573" y="0"/>
                    </a:lnTo>
                    <a:lnTo>
                      <a:pt x="0" y="105327"/>
                    </a:lnTo>
                    <a:lnTo>
                      <a:pt x="103606" y="119999"/>
                    </a:lnTo>
                    <a:lnTo>
                      <a:pt x="120000" y="3510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48640" tIns="8229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UT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1" name="Shape 1398">
                <a:extLst>
                  <a:ext uri="{FF2B5EF4-FFF2-40B4-BE49-F238E27FC236}">
                    <a16:creationId xmlns:a16="http://schemas.microsoft.com/office/drawing/2014/main" xmlns="" id="{447D2284-06DB-A244-8593-3B0E35AB6B42}"/>
                  </a:ext>
                </a:extLst>
              </p:cNvPr>
              <p:cNvSpPr/>
              <p:nvPr/>
            </p:nvSpPr>
            <p:spPr>
              <a:xfrm>
                <a:off x="5428094" y="2164816"/>
                <a:ext cx="354152" cy="536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19" y="41920"/>
                    </a:moveTo>
                    <a:cubicBezTo>
                      <a:pt x="483" y="42240"/>
                      <a:pt x="483" y="42240"/>
                      <a:pt x="483" y="42240"/>
                    </a:cubicBezTo>
                    <a:cubicBezTo>
                      <a:pt x="0" y="43200"/>
                      <a:pt x="0" y="43200"/>
                      <a:pt x="0" y="43200"/>
                    </a:cubicBezTo>
                    <a:cubicBezTo>
                      <a:pt x="483" y="44480"/>
                      <a:pt x="483" y="44480"/>
                      <a:pt x="483" y="44480"/>
                    </a:cubicBezTo>
                    <a:cubicBezTo>
                      <a:pt x="967" y="45440"/>
                      <a:pt x="967" y="45440"/>
                      <a:pt x="967" y="45440"/>
                    </a:cubicBezTo>
                    <a:cubicBezTo>
                      <a:pt x="1451" y="45760"/>
                      <a:pt x="1451" y="45760"/>
                      <a:pt x="1451" y="45760"/>
                    </a:cubicBezTo>
                    <a:cubicBezTo>
                      <a:pt x="3387" y="46400"/>
                      <a:pt x="3387" y="46400"/>
                      <a:pt x="3387" y="46400"/>
                    </a:cubicBezTo>
                    <a:cubicBezTo>
                      <a:pt x="77419" y="120000"/>
                      <a:pt x="77419" y="120000"/>
                      <a:pt x="77419" y="120000"/>
                    </a:cubicBezTo>
                    <a:cubicBezTo>
                      <a:pt x="78870" y="118720"/>
                      <a:pt x="78870" y="118720"/>
                      <a:pt x="78870" y="118720"/>
                    </a:cubicBezTo>
                    <a:cubicBezTo>
                      <a:pt x="79354" y="117440"/>
                      <a:pt x="79354" y="117440"/>
                      <a:pt x="79354" y="117440"/>
                    </a:cubicBezTo>
                    <a:cubicBezTo>
                      <a:pt x="79354" y="113280"/>
                      <a:pt x="79354" y="113280"/>
                      <a:pt x="79354" y="113280"/>
                    </a:cubicBezTo>
                    <a:cubicBezTo>
                      <a:pt x="79354" y="108800"/>
                      <a:pt x="79354" y="108800"/>
                      <a:pt x="79354" y="108800"/>
                    </a:cubicBezTo>
                    <a:cubicBezTo>
                      <a:pt x="79354" y="105280"/>
                      <a:pt x="79354" y="105280"/>
                      <a:pt x="79354" y="105280"/>
                    </a:cubicBezTo>
                    <a:cubicBezTo>
                      <a:pt x="80806" y="104320"/>
                      <a:pt x="80806" y="104320"/>
                      <a:pt x="80806" y="104320"/>
                    </a:cubicBezTo>
                    <a:cubicBezTo>
                      <a:pt x="84193" y="103680"/>
                      <a:pt x="84193" y="103680"/>
                      <a:pt x="84193" y="103680"/>
                    </a:cubicBezTo>
                    <a:cubicBezTo>
                      <a:pt x="85161" y="104960"/>
                      <a:pt x="85161" y="104960"/>
                      <a:pt x="85161" y="104960"/>
                    </a:cubicBezTo>
                    <a:cubicBezTo>
                      <a:pt x="87096" y="104320"/>
                      <a:pt x="87096" y="104320"/>
                      <a:pt x="87096" y="104320"/>
                    </a:cubicBezTo>
                    <a:cubicBezTo>
                      <a:pt x="89516" y="105600"/>
                      <a:pt x="89516" y="105600"/>
                      <a:pt x="89516" y="105600"/>
                    </a:cubicBezTo>
                    <a:cubicBezTo>
                      <a:pt x="90967" y="106240"/>
                      <a:pt x="90967" y="106240"/>
                      <a:pt x="90967" y="106240"/>
                    </a:cubicBezTo>
                    <a:cubicBezTo>
                      <a:pt x="92419" y="105600"/>
                      <a:pt x="92419" y="105600"/>
                      <a:pt x="92419" y="105600"/>
                    </a:cubicBezTo>
                    <a:cubicBezTo>
                      <a:pt x="92419" y="105600"/>
                      <a:pt x="94354" y="101120"/>
                      <a:pt x="95322" y="99840"/>
                    </a:cubicBezTo>
                    <a:cubicBezTo>
                      <a:pt x="95806" y="97920"/>
                      <a:pt x="97741" y="91840"/>
                      <a:pt x="97741" y="91840"/>
                    </a:cubicBezTo>
                    <a:cubicBezTo>
                      <a:pt x="120000" y="15680"/>
                      <a:pt x="120000" y="15680"/>
                      <a:pt x="120000" y="15680"/>
                    </a:cubicBezTo>
                    <a:cubicBezTo>
                      <a:pt x="120000" y="15680"/>
                      <a:pt x="78870" y="9920"/>
                      <a:pt x="64838" y="7680"/>
                    </a:cubicBezTo>
                    <a:cubicBezTo>
                      <a:pt x="53709" y="6080"/>
                      <a:pt x="20322" y="0"/>
                      <a:pt x="20322" y="0"/>
                    </a:cubicBezTo>
                    <a:cubicBezTo>
                      <a:pt x="3870" y="41600"/>
                      <a:pt x="3870" y="41600"/>
                      <a:pt x="3870" y="41600"/>
                    </a:cubicBezTo>
                    <a:lnTo>
                      <a:pt x="2419" y="4192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40080" tIns="822960" rIns="0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NV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2" name="Shape 1399">
                <a:extLst>
                  <a:ext uri="{FF2B5EF4-FFF2-40B4-BE49-F238E27FC236}">
                    <a16:creationId xmlns:a16="http://schemas.microsoft.com/office/drawing/2014/main" xmlns="" id="{84FFF332-3C73-8241-8C74-C33575707891}"/>
                  </a:ext>
                </a:extLst>
              </p:cNvPr>
              <p:cNvSpPr/>
              <p:nvPr/>
            </p:nvSpPr>
            <p:spPr>
              <a:xfrm>
                <a:off x="5278001" y="1830900"/>
                <a:ext cx="440161" cy="3727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792" y="120000"/>
                    </a:moveTo>
                    <a:cubicBezTo>
                      <a:pt x="104805" y="83678"/>
                      <a:pt x="104805" y="83678"/>
                      <a:pt x="104805" y="83678"/>
                    </a:cubicBezTo>
                    <a:cubicBezTo>
                      <a:pt x="104805" y="81379"/>
                      <a:pt x="104805" y="81379"/>
                      <a:pt x="104805" y="81379"/>
                    </a:cubicBezTo>
                    <a:cubicBezTo>
                      <a:pt x="105194" y="80459"/>
                      <a:pt x="105194" y="80459"/>
                      <a:pt x="105194" y="80459"/>
                    </a:cubicBezTo>
                    <a:cubicBezTo>
                      <a:pt x="107142" y="79540"/>
                      <a:pt x="107142" y="79540"/>
                      <a:pt x="107142" y="79540"/>
                    </a:cubicBezTo>
                    <a:cubicBezTo>
                      <a:pt x="107142" y="78620"/>
                      <a:pt x="107142" y="78620"/>
                      <a:pt x="107142" y="78620"/>
                    </a:cubicBezTo>
                    <a:cubicBezTo>
                      <a:pt x="107532" y="76781"/>
                      <a:pt x="107532" y="76781"/>
                      <a:pt x="107532" y="76781"/>
                    </a:cubicBezTo>
                    <a:cubicBezTo>
                      <a:pt x="107532" y="73103"/>
                      <a:pt x="107532" y="73103"/>
                      <a:pt x="107532" y="73103"/>
                    </a:cubicBezTo>
                    <a:cubicBezTo>
                      <a:pt x="107922" y="72183"/>
                      <a:pt x="107922" y="72183"/>
                      <a:pt x="107922" y="72183"/>
                    </a:cubicBezTo>
                    <a:cubicBezTo>
                      <a:pt x="106753" y="70804"/>
                      <a:pt x="106753" y="70804"/>
                      <a:pt x="106753" y="70804"/>
                    </a:cubicBezTo>
                    <a:cubicBezTo>
                      <a:pt x="106363" y="70804"/>
                      <a:pt x="106363" y="70804"/>
                      <a:pt x="106363" y="70804"/>
                    </a:cubicBezTo>
                    <a:cubicBezTo>
                      <a:pt x="105584" y="70344"/>
                      <a:pt x="105584" y="70344"/>
                      <a:pt x="105584" y="70344"/>
                    </a:cubicBezTo>
                    <a:cubicBezTo>
                      <a:pt x="104805" y="68965"/>
                      <a:pt x="104805" y="68965"/>
                      <a:pt x="104805" y="68965"/>
                    </a:cubicBezTo>
                    <a:cubicBezTo>
                      <a:pt x="105194" y="66666"/>
                      <a:pt x="105194" y="66666"/>
                      <a:pt x="105194" y="66666"/>
                    </a:cubicBezTo>
                    <a:cubicBezTo>
                      <a:pt x="105584" y="65287"/>
                      <a:pt x="105584" y="65287"/>
                      <a:pt x="105584" y="65287"/>
                    </a:cubicBezTo>
                    <a:cubicBezTo>
                      <a:pt x="107922" y="62988"/>
                      <a:pt x="107922" y="62988"/>
                      <a:pt x="107922" y="62988"/>
                    </a:cubicBezTo>
                    <a:cubicBezTo>
                      <a:pt x="111038" y="59310"/>
                      <a:pt x="111038" y="59310"/>
                      <a:pt x="111038" y="59310"/>
                    </a:cubicBezTo>
                    <a:cubicBezTo>
                      <a:pt x="112207" y="57471"/>
                      <a:pt x="112207" y="57471"/>
                      <a:pt x="112207" y="57471"/>
                    </a:cubicBezTo>
                    <a:cubicBezTo>
                      <a:pt x="112597" y="55632"/>
                      <a:pt x="112597" y="55632"/>
                      <a:pt x="112597" y="55632"/>
                    </a:cubicBezTo>
                    <a:cubicBezTo>
                      <a:pt x="113376" y="55172"/>
                      <a:pt x="113376" y="55172"/>
                      <a:pt x="113376" y="55172"/>
                    </a:cubicBezTo>
                    <a:cubicBezTo>
                      <a:pt x="114155" y="52873"/>
                      <a:pt x="114155" y="52873"/>
                      <a:pt x="114155" y="52873"/>
                    </a:cubicBezTo>
                    <a:cubicBezTo>
                      <a:pt x="115714" y="51034"/>
                      <a:pt x="115714" y="51034"/>
                      <a:pt x="115714" y="51034"/>
                    </a:cubicBezTo>
                    <a:cubicBezTo>
                      <a:pt x="116883" y="49195"/>
                      <a:pt x="116883" y="49195"/>
                      <a:pt x="116883" y="49195"/>
                    </a:cubicBezTo>
                    <a:cubicBezTo>
                      <a:pt x="118441" y="47816"/>
                      <a:pt x="118441" y="47816"/>
                      <a:pt x="118441" y="47816"/>
                    </a:cubicBezTo>
                    <a:cubicBezTo>
                      <a:pt x="118831" y="45517"/>
                      <a:pt x="118831" y="45517"/>
                      <a:pt x="118831" y="45517"/>
                    </a:cubicBezTo>
                    <a:cubicBezTo>
                      <a:pt x="120000" y="45057"/>
                      <a:pt x="120000" y="45057"/>
                      <a:pt x="120000" y="45057"/>
                    </a:cubicBezTo>
                    <a:cubicBezTo>
                      <a:pt x="120000" y="43218"/>
                      <a:pt x="120000" y="43218"/>
                      <a:pt x="120000" y="43218"/>
                    </a:cubicBezTo>
                    <a:cubicBezTo>
                      <a:pt x="119610" y="41379"/>
                      <a:pt x="119610" y="41379"/>
                      <a:pt x="119610" y="41379"/>
                    </a:cubicBezTo>
                    <a:cubicBezTo>
                      <a:pt x="118831" y="40000"/>
                      <a:pt x="118831" y="40000"/>
                      <a:pt x="118831" y="40000"/>
                    </a:cubicBezTo>
                    <a:cubicBezTo>
                      <a:pt x="116883" y="38160"/>
                      <a:pt x="116883" y="38160"/>
                      <a:pt x="116883" y="38160"/>
                    </a:cubicBezTo>
                    <a:cubicBezTo>
                      <a:pt x="115714" y="35862"/>
                      <a:pt x="115714" y="35862"/>
                      <a:pt x="115714" y="35862"/>
                    </a:cubicBezTo>
                    <a:cubicBezTo>
                      <a:pt x="115714" y="34022"/>
                      <a:pt x="115714" y="34022"/>
                      <a:pt x="115714" y="34022"/>
                    </a:cubicBezTo>
                    <a:cubicBezTo>
                      <a:pt x="90000" y="26206"/>
                      <a:pt x="90000" y="26206"/>
                      <a:pt x="90000" y="26206"/>
                    </a:cubicBezTo>
                    <a:cubicBezTo>
                      <a:pt x="85714" y="25747"/>
                      <a:pt x="85714" y="25747"/>
                      <a:pt x="85714" y="25747"/>
                    </a:cubicBezTo>
                    <a:cubicBezTo>
                      <a:pt x="84155" y="26206"/>
                      <a:pt x="84155" y="26206"/>
                      <a:pt x="84155" y="26206"/>
                    </a:cubicBezTo>
                    <a:cubicBezTo>
                      <a:pt x="82207" y="25747"/>
                      <a:pt x="82207" y="25747"/>
                      <a:pt x="82207" y="25747"/>
                    </a:cubicBezTo>
                    <a:cubicBezTo>
                      <a:pt x="80649" y="26206"/>
                      <a:pt x="80649" y="26206"/>
                      <a:pt x="80649" y="26206"/>
                    </a:cubicBezTo>
                    <a:cubicBezTo>
                      <a:pt x="69350" y="26666"/>
                      <a:pt x="69350" y="26666"/>
                      <a:pt x="69350" y="26666"/>
                    </a:cubicBezTo>
                    <a:cubicBezTo>
                      <a:pt x="68181" y="25747"/>
                      <a:pt x="68181" y="25747"/>
                      <a:pt x="68181" y="25747"/>
                    </a:cubicBezTo>
                    <a:cubicBezTo>
                      <a:pt x="67012" y="26206"/>
                      <a:pt x="67012" y="26206"/>
                      <a:pt x="67012" y="26206"/>
                    </a:cubicBezTo>
                    <a:cubicBezTo>
                      <a:pt x="65844" y="26666"/>
                      <a:pt x="65844" y="26666"/>
                      <a:pt x="65844" y="26666"/>
                    </a:cubicBezTo>
                    <a:cubicBezTo>
                      <a:pt x="65064" y="26666"/>
                      <a:pt x="65064" y="26666"/>
                      <a:pt x="65064" y="26666"/>
                    </a:cubicBezTo>
                    <a:cubicBezTo>
                      <a:pt x="63896" y="26206"/>
                      <a:pt x="63896" y="26206"/>
                      <a:pt x="63896" y="26206"/>
                    </a:cubicBezTo>
                    <a:cubicBezTo>
                      <a:pt x="63896" y="25747"/>
                      <a:pt x="63896" y="25747"/>
                      <a:pt x="63896" y="25747"/>
                    </a:cubicBezTo>
                    <a:cubicBezTo>
                      <a:pt x="61948" y="25747"/>
                      <a:pt x="61948" y="25747"/>
                      <a:pt x="61948" y="25747"/>
                    </a:cubicBezTo>
                    <a:cubicBezTo>
                      <a:pt x="60779" y="25287"/>
                      <a:pt x="60779" y="25287"/>
                      <a:pt x="60779" y="25287"/>
                    </a:cubicBezTo>
                    <a:cubicBezTo>
                      <a:pt x="60389" y="24367"/>
                      <a:pt x="60389" y="24367"/>
                      <a:pt x="60389" y="24367"/>
                    </a:cubicBezTo>
                    <a:cubicBezTo>
                      <a:pt x="60389" y="23908"/>
                      <a:pt x="60389" y="23908"/>
                      <a:pt x="60389" y="23908"/>
                    </a:cubicBezTo>
                    <a:cubicBezTo>
                      <a:pt x="58831" y="23448"/>
                      <a:pt x="58831" y="23448"/>
                      <a:pt x="58831" y="23448"/>
                    </a:cubicBezTo>
                    <a:cubicBezTo>
                      <a:pt x="55714" y="22528"/>
                      <a:pt x="55714" y="22528"/>
                      <a:pt x="55714" y="22528"/>
                    </a:cubicBezTo>
                    <a:cubicBezTo>
                      <a:pt x="53766" y="21609"/>
                      <a:pt x="53766" y="21609"/>
                      <a:pt x="53766" y="21609"/>
                    </a:cubicBezTo>
                    <a:cubicBezTo>
                      <a:pt x="52987" y="21149"/>
                      <a:pt x="52987" y="21149"/>
                      <a:pt x="52987" y="21149"/>
                    </a:cubicBezTo>
                    <a:cubicBezTo>
                      <a:pt x="50649" y="21609"/>
                      <a:pt x="50649" y="21609"/>
                      <a:pt x="50649" y="21609"/>
                    </a:cubicBezTo>
                    <a:cubicBezTo>
                      <a:pt x="47142" y="22528"/>
                      <a:pt x="47142" y="22528"/>
                      <a:pt x="47142" y="22528"/>
                    </a:cubicBezTo>
                    <a:cubicBezTo>
                      <a:pt x="42857" y="21149"/>
                      <a:pt x="42857" y="21149"/>
                      <a:pt x="42857" y="21149"/>
                    </a:cubicBezTo>
                    <a:cubicBezTo>
                      <a:pt x="40129" y="18390"/>
                      <a:pt x="40129" y="18390"/>
                      <a:pt x="40129" y="18390"/>
                    </a:cubicBezTo>
                    <a:cubicBezTo>
                      <a:pt x="40129" y="18390"/>
                      <a:pt x="41298" y="15172"/>
                      <a:pt x="40909" y="11034"/>
                    </a:cubicBezTo>
                    <a:cubicBezTo>
                      <a:pt x="40519" y="6436"/>
                      <a:pt x="38571" y="5517"/>
                      <a:pt x="38571" y="5517"/>
                    </a:cubicBezTo>
                    <a:cubicBezTo>
                      <a:pt x="36623" y="5517"/>
                      <a:pt x="36623" y="5517"/>
                      <a:pt x="36623" y="5517"/>
                    </a:cubicBezTo>
                    <a:cubicBezTo>
                      <a:pt x="35064" y="4597"/>
                      <a:pt x="35064" y="4597"/>
                      <a:pt x="35064" y="4597"/>
                    </a:cubicBezTo>
                    <a:cubicBezTo>
                      <a:pt x="35064" y="4597"/>
                      <a:pt x="35064" y="1839"/>
                      <a:pt x="33116" y="1839"/>
                    </a:cubicBezTo>
                    <a:cubicBezTo>
                      <a:pt x="31168" y="1839"/>
                      <a:pt x="31168" y="1839"/>
                      <a:pt x="31168" y="1839"/>
                    </a:cubicBezTo>
                    <a:cubicBezTo>
                      <a:pt x="28831" y="1379"/>
                      <a:pt x="28831" y="1379"/>
                      <a:pt x="28831" y="1379"/>
                    </a:cubicBezTo>
                    <a:cubicBezTo>
                      <a:pt x="27272" y="0"/>
                      <a:pt x="27272" y="0"/>
                      <a:pt x="27272" y="0"/>
                    </a:cubicBezTo>
                    <a:cubicBezTo>
                      <a:pt x="27272" y="3218"/>
                      <a:pt x="27272" y="3218"/>
                      <a:pt x="27272" y="3218"/>
                    </a:cubicBezTo>
                    <a:cubicBezTo>
                      <a:pt x="26493" y="5977"/>
                      <a:pt x="26493" y="5977"/>
                      <a:pt x="26493" y="5977"/>
                    </a:cubicBezTo>
                    <a:cubicBezTo>
                      <a:pt x="24545" y="10114"/>
                      <a:pt x="24545" y="10114"/>
                      <a:pt x="24545" y="10114"/>
                    </a:cubicBezTo>
                    <a:cubicBezTo>
                      <a:pt x="24935" y="12873"/>
                      <a:pt x="24935" y="12873"/>
                      <a:pt x="24935" y="12873"/>
                    </a:cubicBezTo>
                    <a:cubicBezTo>
                      <a:pt x="24545" y="15172"/>
                      <a:pt x="24545" y="15172"/>
                      <a:pt x="24545" y="15172"/>
                    </a:cubicBezTo>
                    <a:cubicBezTo>
                      <a:pt x="23376" y="17471"/>
                      <a:pt x="23376" y="17471"/>
                      <a:pt x="23376" y="17471"/>
                    </a:cubicBezTo>
                    <a:cubicBezTo>
                      <a:pt x="22597" y="19770"/>
                      <a:pt x="22597" y="19770"/>
                      <a:pt x="22597" y="19770"/>
                    </a:cubicBezTo>
                    <a:cubicBezTo>
                      <a:pt x="21428" y="22988"/>
                      <a:pt x="21428" y="22988"/>
                      <a:pt x="21428" y="22988"/>
                    </a:cubicBezTo>
                    <a:cubicBezTo>
                      <a:pt x="20649" y="25287"/>
                      <a:pt x="20649" y="25287"/>
                      <a:pt x="20649" y="25287"/>
                    </a:cubicBezTo>
                    <a:cubicBezTo>
                      <a:pt x="18311" y="30804"/>
                      <a:pt x="18311" y="30804"/>
                      <a:pt x="18311" y="30804"/>
                    </a:cubicBezTo>
                    <a:cubicBezTo>
                      <a:pt x="15584" y="39080"/>
                      <a:pt x="15584" y="39080"/>
                      <a:pt x="15584" y="39080"/>
                    </a:cubicBezTo>
                    <a:cubicBezTo>
                      <a:pt x="13636" y="45057"/>
                      <a:pt x="13636" y="45057"/>
                      <a:pt x="13636" y="45057"/>
                    </a:cubicBezTo>
                    <a:cubicBezTo>
                      <a:pt x="11688" y="51034"/>
                      <a:pt x="11688" y="51034"/>
                      <a:pt x="11688" y="51034"/>
                    </a:cubicBezTo>
                    <a:cubicBezTo>
                      <a:pt x="9350" y="55172"/>
                      <a:pt x="9350" y="55172"/>
                      <a:pt x="9350" y="55172"/>
                    </a:cubicBezTo>
                    <a:cubicBezTo>
                      <a:pt x="8571" y="57011"/>
                      <a:pt x="8571" y="57011"/>
                      <a:pt x="8571" y="57011"/>
                    </a:cubicBezTo>
                    <a:cubicBezTo>
                      <a:pt x="7012" y="59770"/>
                      <a:pt x="7012" y="59770"/>
                      <a:pt x="7012" y="59770"/>
                    </a:cubicBezTo>
                    <a:cubicBezTo>
                      <a:pt x="5844" y="61149"/>
                      <a:pt x="5844" y="61149"/>
                      <a:pt x="5844" y="61149"/>
                    </a:cubicBezTo>
                    <a:cubicBezTo>
                      <a:pt x="5454" y="62528"/>
                      <a:pt x="5454" y="62528"/>
                      <a:pt x="5454" y="62528"/>
                    </a:cubicBezTo>
                    <a:cubicBezTo>
                      <a:pt x="4285" y="64827"/>
                      <a:pt x="4285" y="64827"/>
                      <a:pt x="4285" y="64827"/>
                    </a:cubicBezTo>
                    <a:cubicBezTo>
                      <a:pt x="1948" y="68045"/>
                      <a:pt x="1948" y="68045"/>
                      <a:pt x="1948" y="68045"/>
                    </a:cubicBezTo>
                    <a:cubicBezTo>
                      <a:pt x="1168" y="69885"/>
                      <a:pt x="1168" y="69885"/>
                      <a:pt x="1168" y="69885"/>
                    </a:cubicBezTo>
                    <a:cubicBezTo>
                      <a:pt x="1948" y="73563"/>
                      <a:pt x="1948" y="73563"/>
                      <a:pt x="1948" y="73563"/>
                    </a:cubicBezTo>
                    <a:cubicBezTo>
                      <a:pt x="1948" y="74482"/>
                      <a:pt x="1948" y="74482"/>
                      <a:pt x="1948" y="74482"/>
                    </a:cubicBezTo>
                    <a:cubicBezTo>
                      <a:pt x="1948" y="75402"/>
                      <a:pt x="1948" y="75402"/>
                      <a:pt x="1948" y="75402"/>
                    </a:cubicBezTo>
                    <a:cubicBezTo>
                      <a:pt x="1558" y="75862"/>
                      <a:pt x="1558" y="75862"/>
                      <a:pt x="1558" y="75862"/>
                    </a:cubicBezTo>
                    <a:cubicBezTo>
                      <a:pt x="1168" y="77701"/>
                      <a:pt x="1168" y="77701"/>
                      <a:pt x="1168" y="77701"/>
                    </a:cubicBezTo>
                    <a:cubicBezTo>
                      <a:pt x="389" y="78160"/>
                      <a:pt x="389" y="78160"/>
                      <a:pt x="389" y="78160"/>
                    </a:cubicBezTo>
                    <a:cubicBezTo>
                      <a:pt x="389" y="80000"/>
                      <a:pt x="389" y="80000"/>
                      <a:pt x="389" y="80000"/>
                    </a:cubicBezTo>
                    <a:cubicBezTo>
                      <a:pt x="0" y="83678"/>
                      <a:pt x="0" y="83678"/>
                      <a:pt x="0" y="83678"/>
                    </a:cubicBezTo>
                    <a:cubicBezTo>
                      <a:pt x="0" y="85977"/>
                      <a:pt x="0" y="85977"/>
                      <a:pt x="0" y="85977"/>
                    </a:cubicBezTo>
                    <a:cubicBezTo>
                      <a:pt x="779" y="87356"/>
                      <a:pt x="779" y="87356"/>
                      <a:pt x="779" y="87356"/>
                    </a:cubicBezTo>
                    <a:cubicBezTo>
                      <a:pt x="1168" y="88735"/>
                      <a:pt x="1168" y="88735"/>
                      <a:pt x="1168" y="88735"/>
                    </a:cubicBezTo>
                    <a:cubicBezTo>
                      <a:pt x="57272" y="107586"/>
                      <a:pt x="57272" y="107586"/>
                      <a:pt x="57272" y="107586"/>
                    </a:cubicBezTo>
                    <a:cubicBezTo>
                      <a:pt x="57272" y="107586"/>
                      <a:pt x="84155" y="116321"/>
                      <a:pt x="93116" y="118620"/>
                    </a:cubicBezTo>
                    <a:cubicBezTo>
                      <a:pt x="94285" y="119080"/>
                      <a:pt x="95844" y="119540"/>
                      <a:pt x="97792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0" tIns="822960" rIns="45713" bIns="22850" anchor="ctr" anchorCtr="1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OR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3" name="Shape 1400">
                <a:extLst>
                  <a:ext uri="{FF2B5EF4-FFF2-40B4-BE49-F238E27FC236}">
                    <a16:creationId xmlns:a16="http://schemas.microsoft.com/office/drawing/2014/main" xmlns="" id="{EE4A6272-7B59-5B4E-8C53-DC9E519C935E}"/>
                  </a:ext>
                </a:extLst>
              </p:cNvPr>
              <p:cNvSpPr/>
              <p:nvPr/>
            </p:nvSpPr>
            <p:spPr>
              <a:xfrm>
                <a:off x="5637212" y="1731400"/>
                <a:ext cx="325483" cy="5329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263" y="42466"/>
                    </a:moveTo>
                    <a:cubicBezTo>
                      <a:pt x="25263" y="44396"/>
                      <a:pt x="24210" y="46005"/>
                      <a:pt x="24210" y="46005"/>
                    </a:cubicBezTo>
                    <a:cubicBezTo>
                      <a:pt x="24210" y="47292"/>
                      <a:pt x="24210" y="47292"/>
                      <a:pt x="24210" y="47292"/>
                    </a:cubicBezTo>
                    <a:cubicBezTo>
                      <a:pt x="25789" y="48900"/>
                      <a:pt x="25789" y="48900"/>
                      <a:pt x="25789" y="48900"/>
                    </a:cubicBezTo>
                    <a:cubicBezTo>
                      <a:pt x="28421" y="50187"/>
                      <a:pt x="28421" y="50187"/>
                      <a:pt x="28421" y="50187"/>
                    </a:cubicBezTo>
                    <a:cubicBezTo>
                      <a:pt x="29473" y="51152"/>
                      <a:pt x="29473" y="51152"/>
                      <a:pt x="29473" y="51152"/>
                    </a:cubicBezTo>
                    <a:cubicBezTo>
                      <a:pt x="29999" y="52439"/>
                      <a:pt x="29999" y="52439"/>
                      <a:pt x="29999" y="52439"/>
                    </a:cubicBezTo>
                    <a:cubicBezTo>
                      <a:pt x="29999" y="53726"/>
                      <a:pt x="29999" y="53726"/>
                      <a:pt x="29999" y="53726"/>
                    </a:cubicBezTo>
                    <a:cubicBezTo>
                      <a:pt x="28421" y="54048"/>
                      <a:pt x="28421" y="54048"/>
                      <a:pt x="28421" y="54048"/>
                    </a:cubicBezTo>
                    <a:cubicBezTo>
                      <a:pt x="27894" y="55656"/>
                      <a:pt x="27894" y="55656"/>
                      <a:pt x="27894" y="55656"/>
                    </a:cubicBezTo>
                    <a:cubicBezTo>
                      <a:pt x="25789" y="56621"/>
                      <a:pt x="25789" y="56621"/>
                      <a:pt x="25789" y="56621"/>
                    </a:cubicBezTo>
                    <a:cubicBezTo>
                      <a:pt x="24210" y="57908"/>
                      <a:pt x="24210" y="57908"/>
                      <a:pt x="24210" y="57908"/>
                    </a:cubicBezTo>
                    <a:cubicBezTo>
                      <a:pt x="22105" y="59195"/>
                      <a:pt x="22105" y="59195"/>
                      <a:pt x="22105" y="59195"/>
                    </a:cubicBezTo>
                    <a:cubicBezTo>
                      <a:pt x="21052" y="60804"/>
                      <a:pt x="21052" y="60804"/>
                      <a:pt x="21052" y="60804"/>
                    </a:cubicBezTo>
                    <a:cubicBezTo>
                      <a:pt x="20000" y="61126"/>
                      <a:pt x="20000" y="61126"/>
                      <a:pt x="20000" y="61126"/>
                    </a:cubicBezTo>
                    <a:cubicBezTo>
                      <a:pt x="19473" y="62412"/>
                      <a:pt x="19473" y="62412"/>
                      <a:pt x="19473" y="62412"/>
                    </a:cubicBezTo>
                    <a:cubicBezTo>
                      <a:pt x="17894" y="63699"/>
                      <a:pt x="17894" y="63699"/>
                      <a:pt x="17894" y="63699"/>
                    </a:cubicBezTo>
                    <a:cubicBezTo>
                      <a:pt x="13684" y="66273"/>
                      <a:pt x="13684" y="66273"/>
                      <a:pt x="13684" y="66273"/>
                    </a:cubicBezTo>
                    <a:cubicBezTo>
                      <a:pt x="10526" y="67882"/>
                      <a:pt x="10526" y="67882"/>
                      <a:pt x="10526" y="67882"/>
                    </a:cubicBezTo>
                    <a:cubicBezTo>
                      <a:pt x="10000" y="68847"/>
                      <a:pt x="10000" y="68847"/>
                      <a:pt x="10000" y="68847"/>
                    </a:cubicBezTo>
                    <a:cubicBezTo>
                      <a:pt x="9473" y="70455"/>
                      <a:pt x="9473" y="70455"/>
                      <a:pt x="9473" y="70455"/>
                    </a:cubicBezTo>
                    <a:cubicBezTo>
                      <a:pt x="10526" y="71420"/>
                      <a:pt x="10526" y="71420"/>
                      <a:pt x="10526" y="71420"/>
                    </a:cubicBezTo>
                    <a:cubicBezTo>
                      <a:pt x="11578" y="71742"/>
                      <a:pt x="11578" y="71742"/>
                      <a:pt x="11578" y="71742"/>
                    </a:cubicBezTo>
                    <a:cubicBezTo>
                      <a:pt x="12105" y="71742"/>
                      <a:pt x="12105" y="71742"/>
                      <a:pt x="12105" y="71742"/>
                    </a:cubicBezTo>
                    <a:cubicBezTo>
                      <a:pt x="13684" y="72707"/>
                      <a:pt x="13684" y="72707"/>
                      <a:pt x="13684" y="72707"/>
                    </a:cubicBezTo>
                    <a:cubicBezTo>
                      <a:pt x="13157" y="73351"/>
                      <a:pt x="13157" y="73351"/>
                      <a:pt x="13157" y="73351"/>
                    </a:cubicBezTo>
                    <a:cubicBezTo>
                      <a:pt x="13157" y="75924"/>
                      <a:pt x="13157" y="75924"/>
                      <a:pt x="13157" y="75924"/>
                    </a:cubicBezTo>
                    <a:cubicBezTo>
                      <a:pt x="12631" y="77211"/>
                      <a:pt x="12631" y="77211"/>
                      <a:pt x="12631" y="77211"/>
                    </a:cubicBezTo>
                    <a:cubicBezTo>
                      <a:pt x="12631" y="77855"/>
                      <a:pt x="12631" y="77855"/>
                      <a:pt x="12631" y="77855"/>
                    </a:cubicBezTo>
                    <a:cubicBezTo>
                      <a:pt x="10000" y="78498"/>
                      <a:pt x="10000" y="78498"/>
                      <a:pt x="10000" y="78498"/>
                    </a:cubicBezTo>
                    <a:cubicBezTo>
                      <a:pt x="9473" y="79142"/>
                      <a:pt x="9473" y="79142"/>
                      <a:pt x="9473" y="79142"/>
                    </a:cubicBezTo>
                    <a:cubicBezTo>
                      <a:pt x="9473" y="80750"/>
                      <a:pt x="9473" y="80750"/>
                      <a:pt x="9473" y="80750"/>
                    </a:cubicBezTo>
                    <a:cubicBezTo>
                      <a:pt x="0" y="106166"/>
                      <a:pt x="0" y="106166"/>
                      <a:pt x="0" y="106166"/>
                    </a:cubicBezTo>
                    <a:cubicBezTo>
                      <a:pt x="18421" y="108739"/>
                      <a:pt x="53684" y="113243"/>
                      <a:pt x="53684" y="113243"/>
                    </a:cubicBezTo>
                    <a:cubicBezTo>
                      <a:pt x="109473" y="119999"/>
                      <a:pt x="109473" y="119999"/>
                      <a:pt x="109473" y="119999"/>
                    </a:cubicBezTo>
                    <a:cubicBezTo>
                      <a:pt x="119999" y="82359"/>
                      <a:pt x="119999" y="82359"/>
                      <a:pt x="119999" y="82359"/>
                    </a:cubicBezTo>
                    <a:cubicBezTo>
                      <a:pt x="118947" y="81715"/>
                      <a:pt x="118947" y="81715"/>
                      <a:pt x="118947" y="81715"/>
                    </a:cubicBezTo>
                    <a:cubicBezTo>
                      <a:pt x="117894" y="81072"/>
                      <a:pt x="117894" y="81072"/>
                      <a:pt x="117894" y="81072"/>
                    </a:cubicBezTo>
                    <a:cubicBezTo>
                      <a:pt x="117894" y="80750"/>
                      <a:pt x="117894" y="80750"/>
                      <a:pt x="117894" y="80750"/>
                    </a:cubicBezTo>
                    <a:cubicBezTo>
                      <a:pt x="117368" y="79463"/>
                      <a:pt x="117368" y="79463"/>
                      <a:pt x="117368" y="79463"/>
                    </a:cubicBezTo>
                    <a:cubicBezTo>
                      <a:pt x="116315" y="78498"/>
                      <a:pt x="116315" y="78498"/>
                      <a:pt x="116315" y="78498"/>
                    </a:cubicBezTo>
                    <a:cubicBezTo>
                      <a:pt x="114736" y="77533"/>
                      <a:pt x="114736" y="77533"/>
                      <a:pt x="114736" y="77533"/>
                    </a:cubicBezTo>
                    <a:cubicBezTo>
                      <a:pt x="112631" y="77533"/>
                      <a:pt x="112631" y="77533"/>
                      <a:pt x="112631" y="77533"/>
                    </a:cubicBezTo>
                    <a:cubicBezTo>
                      <a:pt x="112105" y="79142"/>
                      <a:pt x="112105" y="79142"/>
                      <a:pt x="112105" y="79142"/>
                    </a:cubicBezTo>
                    <a:cubicBezTo>
                      <a:pt x="111578" y="80107"/>
                      <a:pt x="111578" y="80107"/>
                      <a:pt x="111578" y="80107"/>
                    </a:cubicBezTo>
                    <a:cubicBezTo>
                      <a:pt x="106315" y="79785"/>
                      <a:pt x="106315" y="79785"/>
                      <a:pt x="106315" y="79785"/>
                    </a:cubicBezTo>
                    <a:cubicBezTo>
                      <a:pt x="103684" y="79142"/>
                      <a:pt x="103684" y="79142"/>
                      <a:pt x="103684" y="79142"/>
                    </a:cubicBezTo>
                    <a:cubicBezTo>
                      <a:pt x="99473" y="78820"/>
                      <a:pt x="99473" y="78820"/>
                      <a:pt x="99473" y="78820"/>
                    </a:cubicBezTo>
                    <a:cubicBezTo>
                      <a:pt x="97368" y="78820"/>
                      <a:pt x="97368" y="78820"/>
                      <a:pt x="97368" y="78820"/>
                    </a:cubicBezTo>
                    <a:cubicBezTo>
                      <a:pt x="96842" y="79463"/>
                      <a:pt x="96842" y="79463"/>
                      <a:pt x="96842" y="79463"/>
                    </a:cubicBezTo>
                    <a:cubicBezTo>
                      <a:pt x="96842" y="80107"/>
                      <a:pt x="96842" y="80107"/>
                      <a:pt x="96842" y="80107"/>
                    </a:cubicBezTo>
                    <a:cubicBezTo>
                      <a:pt x="94210" y="79463"/>
                      <a:pt x="94210" y="79463"/>
                      <a:pt x="94210" y="79463"/>
                    </a:cubicBezTo>
                    <a:cubicBezTo>
                      <a:pt x="91578" y="78498"/>
                      <a:pt x="91578" y="78498"/>
                      <a:pt x="91578" y="78498"/>
                    </a:cubicBezTo>
                    <a:cubicBezTo>
                      <a:pt x="89999" y="78498"/>
                      <a:pt x="89999" y="78498"/>
                      <a:pt x="89999" y="78498"/>
                    </a:cubicBezTo>
                    <a:cubicBezTo>
                      <a:pt x="88947" y="78498"/>
                      <a:pt x="88947" y="78498"/>
                      <a:pt x="88947" y="78498"/>
                    </a:cubicBezTo>
                    <a:cubicBezTo>
                      <a:pt x="88421" y="79463"/>
                      <a:pt x="88421" y="79463"/>
                      <a:pt x="88421" y="79463"/>
                    </a:cubicBezTo>
                    <a:cubicBezTo>
                      <a:pt x="88421" y="80107"/>
                      <a:pt x="88421" y="80107"/>
                      <a:pt x="88421" y="80107"/>
                    </a:cubicBezTo>
                    <a:cubicBezTo>
                      <a:pt x="86315" y="80107"/>
                      <a:pt x="86315" y="80107"/>
                      <a:pt x="86315" y="80107"/>
                    </a:cubicBezTo>
                    <a:cubicBezTo>
                      <a:pt x="85263" y="78820"/>
                      <a:pt x="85263" y="78820"/>
                      <a:pt x="85263" y="78820"/>
                    </a:cubicBezTo>
                    <a:cubicBezTo>
                      <a:pt x="85263" y="77855"/>
                      <a:pt x="85263" y="77855"/>
                      <a:pt x="85263" y="77855"/>
                    </a:cubicBezTo>
                    <a:cubicBezTo>
                      <a:pt x="85263" y="76568"/>
                      <a:pt x="85263" y="76568"/>
                      <a:pt x="85263" y="76568"/>
                    </a:cubicBezTo>
                    <a:cubicBezTo>
                      <a:pt x="84210" y="74638"/>
                      <a:pt x="84210" y="74638"/>
                      <a:pt x="84210" y="74638"/>
                    </a:cubicBezTo>
                    <a:cubicBezTo>
                      <a:pt x="84210" y="72707"/>
                      <a:pt x="84210" y="72707"/>
                      <a:pt x="84210" y="72707"/>
                    </a:cubicBezTo>
                    <a:cubicBezTo>
                      <a:pt x="82105" y="72707"/>
                      <a:pt x="82105" y="72707"/>
                      <a:pt x="82105" y="72707"/>
                    </a:cubicBezTo>
                    <a:cubicBezTo>
                      <a:pt x="79473" y="71742"/>
                      <a:pt x="79473" y="71742"/>
                      <a:pt x="79473" y="71742"/>
                    </a:cubicBezTo>
                    <a:cubicBezTo>
                      <a:pt x="78421" y="70777"/>
                      <a:pt x="78421" y="70777"/>
                      <a:pt x="78421" y="70777"/>
                    </a:cubicBezTo>
                    <a:cubicBezTo>
                      <a:pt x="78421" y="70134"/>
                      <a:pt x="78421" y="70134"/>
                      <a:pt x="78421" y="70134"/>
                    </a:cubicBezTo>
                    <a:cubicBezTo>
                      <a:pt x="78421" y="68525"/>
                      <a:pt x="78421" y="68525"/>
                      <a:pt x="78421" y="68525"/>
                    </a:cubicBezTo>
                    <a:cubicBezTo>
                      <a:pt x="78421" y="66916"/>
                      <a:pt x="78421" y="66916"/>
                      <a:pt x="78421" y="66916"/>
                    </a:cubicBezTo>
                    <a:cubicBezTo>
                      <a:pt x="76315" y="65630"/>
                      <a:pt x="76315" y="65630"/>
                      <a:pt x="76315" y="65630"/>
                    </a:cubicBezTo>
                    <a:cubicBezTo>
                      <a:pt x="76315" y="64664"/>
                      <a:pt x="76315" y="64664"/>
                      <a:pt x="76315" y="64664"/>
                    </a:cubicBezTo>
                    <a:cubicBezTo>
                      <a:pt x="76315" y="62734"/>
                      <a:pt x="76315" y="62734"/>
                      <a:pt x="76315" y="62734"/>
                    </a:cubicBezTo>
                    <a:cubicBezTo>
                      <a:pt x="75789" y="60160"/>
                      <a:pt x="75789" y="60160"/>
                      <a:pt x="75789" y="60160"/>
                    </a:cubicBezTo>
                    <a:cubicBezTo>
                      <a:pt x="74736" y="58873"/>
                      <a:pt x="74736" y="58873"/>
                      <a:pt x="74736" y="58873"/>
                    </a:cubicBezTo>
                    <a:cubicBezTo>
                      <a:pt x="74210" y="57587"/>
                      <a:pt x="74210" y="57587"/>
                      <a:pt x="74210" y="57587"/>
                    </a:cubicBezTo>
                    <a:cubicBezTo>
                      <a:pt x="73157" y="57587"/>
                      <a:pt x="73157" y="57587"/>
                      <a:pt x="73157" y="57587"/>
                    </a:cubicBezTo>
                    <a:cubicBezTo>
                      <a:pt x="71052" y="58552"/>
                      <a:pt x="71052" y="58552"/>
                      <a:pt x="71052" y="58552"/>
                    </a:cubicBezTo>
                    <a:cubicBezTo>
                      <a:pt x="70000" y="58552"/>
                      <a:pt x="70000" y="58552"/>
                      <a:pt x="70000" y="58552"/>
                    </a:cubicBezTo>
                    <a:cubicBezTo>
                      <a:pt x="68421" y="58873"/>
                      <a:pt x="68421" y="58873"/>
                      <a:pt x="68421" y="58873"/>
                    </a:cubicBezTo>
                    <a:cubicBezTo>
                      <a:pt x="66842" y="59839"/>
                      <a:pt x="66842" y="59839"/>
                      <a:pt x="66842" y="59839"/>
                    </a:cubicBezTo>
                    <a:cubicBezTo>
                      <a:pt x="65789" y="59839"/>
                      <a:pt x="65789" y="59839"/>
                      <a:pt x="65789" y="59839"/>
                    </a:cubicBezTo>
                    <a:cubicBezTo>
                      <a:pt x="65789" y="58873"/>
                      <a:pt x="65789" y="58873"/>
                      <a:pt x="65789" y="58873"/>
                    </a:cubicBezTo>
                    <a:cubicBezTo>
                      <a:pt x="63684" y="58230"/>
                      <a:pt x="63684" y="58230"/>
                      <a:pt x="63684" y="58230"/>
                    </a:cubicBezTo>
                    <a:cubicBezTo>
                      <a:pt x="62631" y="57587"/>
                      <a:pt x="62631" y="57587"/>
                      <a:pt x="62631" y="57587"/>
                    </a:cubicBezTo>
                    <a:cubicBezTo>
                      <a:pt x="64210" y="55335"/>
                      <a:pt x="64210" y="55335"/>
                      <a:pt x="64210" y="55335"/>
                    </a:cubicBezTo>
                    <a:cubicBezTo>
                      <a:pt x="65789" y="54048"/>
                      <a:pt x="65789" y="54048"/>
                      <a:pt x="65789" y="54048"/>
                    </a:cubicBezTo>
                    <a:cubicBezTo>
                      <a:pt x="67368" y="54048"/>
                      <a:pt x="67368" y="54048"/>
                      <a:pt x="67368" y="54048"/>
                    </a:cubicBezTo>
                    <a:cubicBezTo>
                      <a:pt x="67894" y="53404"/>
                      <a:pt x="67894" y="53404"/>
                      <a:pt x="67894" y="53404"/>
                    </a:cubicBezTo>
                    <a:cubicBezTo>
                      <a:pt x="66842" y="51474"/>
                      <a:pt x="66842" y="51474"/>
                      <a:pt x="66842" y="51474"/>
                    </a:cubicBezTo>
                    <a:cubicBezTo>
                      <a:pt x="67368" y="49544"/>
                      <a:pt x="67368" y="49544"/>
                      <a:pt x="67368" y="49544"/>
                    </a:cubicBezTo>
                    <a:cubicBezTo>
                      <a:pt x="68947" y="47292"/>
                      <a:pt x="68947" y="47292"/>
                      <a:pt x="68947" y="47292"/>
                    </a:cubicBezTo>
                    <a:cubicBezTo>
                      <a:pt x="70526" y="45361"/>
                      <a:pt x="70526" y="45361"/>
                      <a:pt x="70526" y="45361"/>
                    </a:cubicBezTo>
                    <a:cubicBezTo>
                      <a:pt x="72105" y="43431"/>
                      <a:pt x="72105" y="43431"/>
                      <a:pt x="72105" y="43431"/>
                    </a:cubicBezTo>
                    <a:cubicBezTo>
                      <a:pt x="72105" y="42144"/>
                      <a:pt x="72105" y="42144"/>
                      <a:pt x="72105" y="42144"/>
                    </a:cubicBezTo>
                    <a:cubicBezTo>
                      <a:pt x="67368" y="41501"/>
                      <a:pt x="67368" y="41501"/>
                      <a:pt x="67368" y="41501"/>
                    </a:cubicBezTo>
                    <a:cubicBezTo>
                      <a:pt x="67368" y="41179"/>
                      <a:pt x="67368" y="41179"/>
                      <a:pt x="67368" y="41179"/>
                    </a:cubicBezTo>
                    <a:cubicBezTo>
                      <a:pt x="65789" y="39892"/>
                      <a:pt x="65789" y="39892"/>
                      <a:pt x="65789" y="39892"/>
                    </a:cubicBezTo>
                    <a:cubicBezTo>
                      <a:pt x="64736" y="37962"/>
                      <a:pt x="64736" y="37962"/>
                      <a:pt x="64736" y="37962"/>
                    </a:cubicBezTo>
                    <a:cubicBezTo>
                      <a:pt x="64210" y="35710"/>
                      <a:pt x="64210" y="35710"/>
                      <a:pt x="64210" y="35710"/>
                    </a:cubicBezTo>
                    <a:cubicBezTo>
                      <a:pt x="62631" y="34101"/>
                      <a:pt x="62631" y="34101"/>
                      <a:pt x="62631" y="34101"/>
                    </a:cubicBezTo>
                    <a:cubicBezTo>
                      <a:pt x="59999" y="32493"/>
                      <a:pt x="59999" y="32493"/>
                      <a:pt x="59999" y="32493"/>
                    </a:cubicBezTo>
                    <a:cubicBezTo>
                      <a:pt x="57368" y="29919"/>
                      <a:pt x="57368" y="29919"/>
                      <a:pt x="57368" y="29919"/>
                    </a:cubicBezTo>
                    <a:cubicBezTo>
                      <a:pt x="56842" y="28310"/>
                      <a:pt x="56842" y="28310"/>
                      <a:pt x="56842" y="28310"/>
                    </a:cubicBezTo>
                    <a:cubicBezTo>
                      <a:pt x="54736" y="26380"/>
                      <a:pt x="54736" y="26380"/>
                      <a:pt x="54736" y="26380"/>
                    </a:cubicBezTo>
                    <a:cubicBezTo>
                      <a:pt x="54736" y="25415"/>
                      <a:pt x="54736" y="25415"/>
                      <a:pt x="54736" y="25415"/>
                    </a:cubicBezTo>
                    <a:cubicBezTo>
                      <a:pt x="53157" y="24450"/>
                      <a:pt x="53157" y="24450"/>
                      <a:pt x="53157" y="24450"/>
                    </a:cubicBezTo>
                    <a:cubicBezTo>
                      <a:pt x="53157" y="23163"/>
                      <a:pt x="53157" y="23163"/>
                      <a:pt x="53157" y="23163"/>
                    </a:cubicBezTo>
                    <a:cubicBezTo>
                      <a:pt x="53157" y="22198"/>
                      <a:pt x="53157" y="22198"/>
                      <a:pt x="53157" y="22198"/>
                    </a:cubicBezTo>
                    <a:cubicBezTo>
                      <a:pt x="52105" y="20589"/>
                      <a:pt x="52105" y="20589"/>
                      <a:pt x="52105" y="20589"/>
                    </a:cubicBezTo>
                    <a:cubicBezTo>
                      <a:pt x="51052" y="19946"/>
                      <a:pt x="51052" y="19946"/>
                      <a:pt x="51052" y="19946"/>
                    </a:cubicBezTo>
                    <a:cubicBezTo>
                      <a:pt x="51052" y="18981"/>
                      <a:pt x="51052" y="18981"/>
                      <a:pt x="51052" y="18981"/>
                    </a:cubicBezTo>
                    <a:cubicBezTo>
                      <a:pt x="51578" y="15442"/>
                      <a:pt x="51578" y="15442"/>
                      <a:pt x="51578" y="15442"/>
                    </a:cubicBezTo>
                    <a:cubicBezTo>
                      <a:pt x="53157" y="11581"/>
                      <a:pt x="53157" y="11581"/>
                      <a:pt x="53157" y="11581"/>
                    </a:cubicBezTo>
                    <a:cubicBezTo>
                      <a:pt x="54736" y="8042"/>
                      <a:pt x="54736" y="8042"/>
                      <a:pt x="54736" y="8042"/>
                    </a:cubicBezTo>
                    <a:cubicBezTo>
                      <a:pt x="55789" y="5790"/>
                      <a:pt x="55789" y="5790"/>
                      <a:pt x="55789" y="5790"/>
                    </a:cubicBezTo>
                    <a:cubicBezTo>
                      <a:pt x="56842" y="2573"/>
                      <a:pt x="56842" y="2573"/>
                      <a:pt x="56842" y="2573"/>
                    </a:cubicBezTo>
                    <a:cubicBezTo>
                      <a:pt x="40000" y="0"/>
                      <a:pt x="40000" y="0"/>
                      <a:pt x="40000" y="0"/>
                    </a:cubicBezTo>
                    <a:cubicBezTo>
                      <a:pt x="40000" y="0"/>
                      <a:pt x="27368" y="36675"/>
                      <a:pt x="24736" y="38605"/>
                    </a:cubicBezTo>
                    <a:cubicBezTo>
                      <a:pt x="22631" y="40857"/>
                      <a:pt x="25263" y="40214"/>
                      <a:pt x="25263" y="4246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48640" tIns="155448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ID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4" name="Shape 1401">
                <a:extLst>
                  <a:ext uri="{FF2B5EF4-FFF2-40B4-BE49-F238E27FC236}">
                    <a16:creationId xmlns:a16="http://schemas.microsoft.com/office/drawing/2014/main" xmlns="" id="{5212981E-010C-2144-A872-F61E6E37B52A}"/>
                  </a:ext>
                </a:extLst>
              </p:cNvPr>
              <p:cNvSpPr/>
              <p:nvPr/>
            </p:nvSpPr>
            <p:spPr>
              <a:xfrm>
                <a:off x="5775501" y="1743205"/>
                <a:ext cx="558211" cy="3608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8571"/>
                    </a:moveTo>
                    <a:cubicBezTo>
                      <a:pt x="120000" y="28571"/>
                      <a:pt x="74578" y="20000"/>
                      <a:pt x="56470" y="15714"/>
                    </a:cubicBezTo>
                    <a:cubicBezTo>
                      <a:pt x="34373" y="10476"/>
                      <a:pt x="3375" y="0"/>
                      <a:pt x="3375" y="0"/>
                    </a:cubicBezTo>
                    <a:cubicBezTo>
                      <a:pt x="2762" y="4761"/>
                      <a:pt x="2762" y="4761"/>
                      <a:pt x="2762" y="4761"/>
                    </a:cubicBezTo>
                    <a:cubicBezTo>
                      <a:pt x="2148" y="8095"/>
                      <a:pt x="2148" y="8095"/>
                      <a:pt x="2148" y="8095"/>
                    </a:cubicBezTo>
                    <a:cubicBezTo>
                      <a:pt x="1227" y="13333"/>
                      <a:pt x="1227" y="13333"/>
                      <a:pt x="1227" y="13333"/>
                    </a:cubicBezTo>
                    <a:cubicBezTo>
                      <a:pt x="306" y="19047"/>
                      <a:pt x="306" y="19047"/>
                      <a:pt x="306" y="19047"/>
                    </a:cubicBezTo>
                    <a:cubicBezTo>
                      <a:pt x="0" y="24285"/>
                      <a:pt x="0" y="24285"/>
                      <a:pt x="0" y="24285"/>
                    </a:cubicBezTo>
                    <a:cubicBezTo>
                      <a:pt x="0" y="25714"/>
                      <a:pt x="0" y="25714"/>
                      <a:pt x="0" y="25714"/>
                    </a:cubicBezTo>
                    <a:cubicBezTo>
                      <a:pt x="613" y="26666"/>
                      <a:pt x="613" y="26666"/>
                      <a:pt x="613" y="26666"/>
                    </a:cubicBezTo>
                    <a:cubicBezTo>
                      <a:pt x="1227" y="29047"/>
                      <a:pt x="1227" y="29047"/>
                      <a:pt x="1227" y="29047"/>
                    </a:cubicBezTo>
                    <a:cubicBezTo>
                      <a:pt x="1227" y="30476"/>
                      <a:pt x="1227" y="30476"/>
                      <a:pt x="1227" y="30476"/>
                    </a:cubicBezTo>
                    <a:cubicBezTo>
                      <a:pt x="1227" y="32380"/>
                      <a:pt x="1227" y="32380"/>
                      <a:pt x="1227" y="32380"/>
                    </a:cubicBezTo>
                    <a:cubicBezTo>
                      <a:pt x="2148" y="33809"/>
                      <a:pt x="2148" y="33809"/>
                      <a:pt x="2148" y="33809"/>
                    </a:cubicBezTo>
                    <a:cubicBezTo>
                      <a:pt x="2148" y="35238"/>
                      <a:pt x="2148" y="35238"/>
                      <a:pt x="2148" y="35238"/>
                    </a:cubicBezTo>
                    <a:cubicBezTo>
                      <a:pt x="3375" y="38095"/>
                      <a:pt x="3375" y="38095"/>
                      <a:pt x="3375" y="38095"/>
                    </a:cubicBezTo>
                    <a:cubicBezTo>
                      <a:pt x="3682" y="40476"/>
                      <a:pt x="3682" y="40476"/>
                      <a:pt x="3682" y="40476"/>
                    </a:cubicBezTo>
                    <a:cubicBezTo>
                      <a:pt x="5217" y="44285"/>
                      <a:pt x="5217" y="44285"/>
                      <a:pt x="5217" y="44285"/>
                    </a:cubicBezTo>
                    <a:cubicBezTo>
                      <a:pt x="6751" y="46666"/>
                      <a:pt x="6751" y="46666"/>
                      <a:pt x="6751" y="46666"/>
                    </a:cubicBezTo>
                    <a:cubicBezTo>
                      <a:pt x="7672" y="49047"/>
                      <a:pt x="7672" y="49047"/>
                      <a:pt x="7672" y="49047"/>
                    </a:cubicBezTo>
                    <a:cubicBezTo>
                      <a:pt x="7979" y="52380"/>
                      <a:pt x="7979" y="52380"/>
                      <a:pt x="7979" y="52380"/>
                    </a:cubicBezTo>
                    <a:cubicBezTo>
                      <a:pt x="8593" y="55238"/>
                      <a:pt x="8593" y="55238"/>
                      <a:pt x="8593" y="55238"/>
                    </a:cubicBezTo>
                    <a:cubicBezTo>
                      <a:pt x="9514" y="57142"/>
                      <a:pt x="9514" y="57142"/>
                      <a:pt x="9514" y="57142"/>
                    </a:cubicBezTo>
                    <a:cubicBezTo>
                      <a:pt x="9514" y="57619"/>
                      <a:pt x="9514" y="57619"/>
                      <a:pt x="9514" y="57619"/>
                    </a:cubicBezTo>
                    <a:cubicBezTo>
                      <a:pt x="12276" y="58571"/>
                      <a:pt x="12276" y="58571"/>
                      <a:pt x="12276" y="58571"/>
                    </a:cubicBezTo>
                    <a:cubicBezTo>
                      <a:pt x="12276" y="60476"/>
                      <a:pt x="12276" y="60476"/>
                      <a:pt x="12276" y="60476"/>
                    </a:cubicBezTo>
                    <a:cubicBezTo>
                      <a:pt x="11355" y="63333"/>
                      <a:pt x="11355" y="63333"/>
                      <a:pt x="11355" y="63333"/>
                    </a:cubicBezTo>
                    <a:cubicBezTo>
                      <a:pt x="10434" y="66190"/>
                      <a:pt x="10434" y="66190"/>
                      <a:pt x="10434" y="66190"/>
                    </a:cubicBezTo>
                    <a:cubicBezTo>
                      <a:pt x="9514" y="69523"/>
                      <a:pt x="9514" y="69523"/>
                      <a:pt x="9514" y="69523"/>
                    </a:cubicBezTo>
                    <a:cubicBezTo>
                      <a:pt x="9207" y="72380"/>
                      <a:pt x="9207" y="72380"/>
                      <a:pt x="9207" y="72380"/>
                    </a:cubicBezTo>
                    <a:cubicBezTo>
                      <a:pt x="9820" y="75238"/>
                      <a:pt x="9820" y="75238"/>
                      <a:pt x="9820" y="75238"/>
                    </a:cubicBezTo>
                    <a:cubicBezTo>
                      <a:pt x="9514" y="76190"/>
                      <a:pt x="9514" y="76190"/>
                      <a:pt x="9514" y="76190"/>
                    </a:cubicBezTo>
                    <a:cubicBezTo>
                      <a:pt x="8593" y="76190"/>
                      <a:pt x="8593" y="76190"/>
                      <a:pt x="8593" y="76190"/>
                    </a:cubicBezTo>
                    <a:cubicBezTo>
                      <a:pt x="7672" y="78095"/>
                      <a:pt x="7672" y="78095"/>
                      <a:pt x="7672" y="78095"/>
                    </a:cubicBezTo>
                    <a:cubicBezTo>
                      <a:pt x="6751" y="81428"/>
                      <a:pt x="6751" y="81428"/>
                      <a:pt x="6751" y="81428"/>
                    </a:cubicBezTo>
                    <a:cubicBezTo>
                      <a:pt x="7365" y="82380"/>
                      <a:pt x="7365" y="82380"/>
                      <a:pt x="7365" y="82380"/>
                    </a:cubicBezTo>
                    <a:cubicBezTo>
                      <a:pt x="8593" y="83333"/>
                      <a:pt x="8593" y="83333"/>
                      <a:pt x="8593" y="83333"/>
                    </a:cubicBezTo>
                    <a:cubicBezTo>
                      <a:pt x="8593" y="84761"/>
                      <a:pt x="8593" y="84761"/>
                      <a:pt x="8593" y="84761"/>
                    </a:cubicBezTo>
                    <a:cubicBezTo>
                      <a:pt x="9207" y="84761"/>
                      <a:pt x="9207" y="84761"/>
                      <a:pt x="9207" y="84761"/>
                    </a:cubicBezTo>
                    <a:cubicBezTo>
                      <a:pt x="10127" y="83333"/>
                      <a:pt x="10127" y="83333"/>
                      <a:pt x="10127" y="83333"/>
                    </a:cubicBezTo>
                    <a:cubicBezTo>
                      <a:pt x="11048" y="82857"/>
                      <a:pt x="11048" y="82857"/>
                      <a:pt x="11048" y="82857"/>
                    </a:cubicBezTo>
                    <a:cubicBezTo>
                      <a:pt x="11662" y="82857"/>
                      <a:pt x="11662" y="82857"/>
                      <a:pt x="11662" y="82857"/>
                    </a:cubicBezTo>
                    <a:cubicBezTo>
                      <a:pt x="12890" y="81428"/>
                      <a:pt x="12890" y="81428"/>
                      <a:pt x="12890" y="81428"/>
                    </a:cubicBezTo>
                    <a:cubicBezTo>
                      <a:pt x="13503" y="81428"/>
                      <a:pt x="13503" y="81428"/>
                      <a:pt x="13503" y="81428"/>
                    </a:cubicBezTo>
                    <a:cubicBezTo>
                      <a:pt x="13810" y="83333"/>
                      <a:pt x="13810" y="83333"/>
                      <a:pt x="13810" y="83333"/>
                    </a:cubicBezTo>
                    <a:cubicBezTo>
                      <a:pt x="14424" y="85238"/>
                      <a:pt x="14424" y="85238"/>
                      <a:pt x="14424" y="85238"/>
                    </a:cubicBezTo>
                    <a:cubicBezTo>
                      <a:pt x="14731" y="89047"/>
                      <a:pt x="14731" y="89047"/>
                      <a:pt x="14731" y="89047"/>
                    </a:cubicBezTo>
                    <a:cubicBezTo>
                      <a:pt x="14731" y="91904"/>
                      <a:pt x="14731" y="91904"/>
                      <a:pt x="14731" y="91904"/>
                    </a:cubicBezTo>
                    <a:cubicBezTo>
                      <a:pt x="14731" y="93333"/>
                      <a:pt x="14731" y="93333"/>
                      <a:pt x="14731" y="93333"/>
                    </a:cubicBezTo>
                    <a:cubicBezTo>
                      <a:pt x="15959" y="95238"/>
                      <a:pt x="15959" y="95238"/>
                      <a:pt x="15959" y="95238"/>
                    </a:cubicBezTo>
                    <a:cubicBezTo>
                      <a:pt x="15959" y="97619"/>
                      <a:pt x="15959" y="97619"/>
                      <a:pt x="15959" y="97619"/>
                    </a:cubicBezTo>
                    <a:cubicBezTo>
                      <a:pt x="15959" y="100000"/>
                      <a:pt x="15959" y="100000"/>
                      <a:pt x="15959" y="100000"/>
                    </a:cubicBezTo>
                    <a:cubicBezTo>
                      <a:pt x="15959" y="100952"/>
                      <a:pt x="15959" y="100952"/>
                      <a:pt x="15959" y="100952"/>
                    </a:cubicBezTo>
                    <a:cubicBezTo>
                      <a:pt x="16572" y="102380"/>
                      <a:pt x="16572" y="102380"/>
                      <a:pt x="16572" y="102380"/>
                    </a:cubicBezTo>
                    <a:cubicBezTo>
                      <a:pt x="18107" y="103809"/>
                      <a:pt x="18107" y="103809"/>
                      <a:pt x="18107" y="103809"/>
                    </a:cubicBezTo>
                    <a:cubicBezTo>
                      <a:pt x="19335" y="103809"/>
                      <a:pt x="19335" y="103809"/>
                      <a:pt x="19335" y="103809"/>
                    </a:cubicBezTo>
                    <a:cubicBezTo>
                      <a:pt x="19335" y="106666"/>
                      <a:pt x="19335" y="106666"/>
                      <a:pt x="19335" y="106666"/>
                    </a:cubicBezTo>
                    <a:cubicBezTo>
                      <a:pt x="19948" y="109523"/>
                      <a:pt x="19948" y="109523"/>
                      <a:pt x="19948" y="109523"/>
                    </a:cubicBezTo>
                    <a:cubicBezTo>
                      <a:pt x="19948" y="111428"/>
                      <a:pt x="19948" y="111428"/>
                      <a:pt x="19948" y="111428"/>
                    </a:cubicBezTo>
                    <a:cubicBezTo>
                      <a:pt x="19948" y="112857"/>
                      <a:pt x="19948" y="112857"/>
                      <a:pt x="19948" y="112857"/>
                    </a:cubicBezTo>
                    <a:cubicBezTo>
                      <a:pt x="20562" y="114761"/>
                      <a:pt x="20562" y="114761"/>
                      <a:pt x="20562" y="114761"/>
                    </a:cubicBezTo>
                    <a:cubicBezTo>
                      <a:pt x="21790" y="114761"/>
                      <a:pt x="21790" y="114761"/>
                      <a:pt x="21790" y="114761"/>
                    </a:cubicBezTo>
                    <a:cubicBezTo>
                      <a:pt x="21790" y="113809"/>
                      <a:pt x="21790" y="113809"/>
                      <a:pt x="21790" y="113809"/>
                    </a:cubicBezTo>
                    <a:cubicBezTo>
                      <a:pt x="22097" y="112380"/>
                      <a:pt x="22097" y="112380"/>
                      <a:pt x="22097" y="112380"/>
                    </a:cubicBezTo>
                    <a:cubicBezTo>
                      <a:pt x="22710" y="112380"/>
                      <a:pt x="22710" y="112380"/>
                      <a:pt x="22710" y="112380"/>
                    </a:cubicBezTo>
                    <a:cubicBezTo>
                      <a:pt x="23631" y="112380"/>
                      <a:pt x="23631" y="112380"/>
                      <a:pt x="23631" y="112380"/>
                    </a:cubicBezTo>
                    <a:cubicBezTo>
                      <a:pt x="25166" y="113809"/>
                      <a:pt x="25166" y="113809"/>
                      <a:pt x="25166" y="113809"/>
                    </a:cubicBezTo>
                    <a:cubicBezTo>
                      <a:pt x="26700" y="114761"/>
                      <a:pt x="26700" y="114761"/>
                      <a:pt x="26700" y="114761"/>
                    </a:cubicBezTo>
                    <a:cubicBezTo>
                      <a:pt x="26700" y="113809"/>
                      <a:pt x="26700" y="113809"/>
                      <a:pt x="26700" y="113809"/>
                    </a:cubicBezTo>
                    <a:cubicBezTo>
                      <a:pt x="27007" y="112857"/>
                      <a:pt x="27007" y="112857"/>
                      <a:pt x="27007" y="112857"/>
                    </a:cubicBezTo>
                    <a:cubicBezTo>
                      <a:pt x="28235" y="112857"/>
                      <a:pt x="28235" y="112857"/>
                      <a:pt x="28235" y="112857"/>
                    </a:cubicBezTo>
                    <a:cubicBezTo>
                      <a:pt x="30690" y="113333"/>
                      <a:pt x="30690" y="113333"/>
                      <a:pt x="30690" y="113333"/>
                    </a:cubicBezTo>
                    <a:cubicBezTo>
                      <a:pt x="32225" y="114285"/>
                      <a:pt x="32225" y="114285"/>
                      <a:pt x="32225" y="114285"/>
                    </a:cubicBezTo>
                    <a:cubicBezTo>
                      <a:pt x="35294" y="114761"/>
                      <a:pt x="35294" y="114761"/>
                      <a:pt x="35294" y="114761"/>
                    </a:cubicBezTo>
                    <a:cubicBezTo>
                      <a:pt x="35601" y="113333"/>
                      <a:pt x="35601" y="113333"/>
                      <a:pt x="35601" y="113333"/>
                    </a:cubicBezTo>
                    <a:cubicBezTo>
                      <a:pt x="35907" y="110952"/>
                      <a:pt x="35907" y="110952"/>
                      <a:pt x="35907" y="110952"/>
                    </a:cubicBezTo>
                    <a:cubicBezTo>
                      <a:pt x="37135" y="110952"/>
                      <a:pt x="37135" y="110952"/>
                      <a:pt x="37135" y="110952"/>
                    </a:cubicBezTo>
                    <a:cubicBezTo>
                      <a:pt x="38056" y="112380"/>
                      <a:pt x="38056" y="112380"/>
                      <a:pt x="38056" y="112380"/>
                    </a:cubicBezTo>
                    <a:cubicBezTo>
                      <a:pt x="38670" y="113809"/>
                      <a:pt x="38670" y="113809"/>
                      <a:pt x="38670" y="113809"/>
                    </a:cubicBezTo>
                    <a:cubicBezTo>
                      <a:pt x="38976" y="115714"/>
                      <a:pt x="38976" y="115714"/>
                      <a:pt x="38976" y="115714"/>
                    </a:cubicBezTo>
                    <a:cubicBezTo>
                      <a:pt x="38976" y="116190"/>
                      <a:pt x="38976" y="116190"/>
                      <a:pt x="38976" y="116190"/>
                    </a:cubicBezTo>
                    <a:cubicBezTo>
                      <a:pt x="39590" y="117142"/>
                      <a:pt x="39590" y="117142"/>
                      <a:pt x="39590" y="117142"/>
                    </a:cubicBezTo>
                    <a:cubicBezTo>
                      <a:pt x="40204" y="118095"/>
                      <a:pt x="40204" y="118095"/>
                      <a:pt x="40204" y="118095"/>
                    </a:cubicBezTo>
                    <a:cubicBezTo>
                      <a:pt x="41739" y="105238"/>
                      <a:pt x="41739" y="105238"/>
                      <a:pt x="41739" y="105238"/>
                    </a:cubicBezTo>
                    <a:cubicBezTo>
                      <a:pt x="114168" y="120000"/>
                      <a:pt x="114168" y="120000"/>
                      <a:pt x="114168" y="120000"/>
                    </a:cubicBezTo>
                    <a:cubicBezTo>
                      <a:pt x="114475" y="120000"/>
                      <a:pt x="114475" y="120000"/>
                      <a:pt x="114475" y="120000"/>
                    </a:cubicBezTo>
                    <a:cubicBezTo>
                      <a:pt x="115703" y="98571"/>
                      <a:pt x="115703" y="98571"/>
                      <a:pt x="115703" y="98571"/>
                    </a:cubicBezTo>
                    <a:lnTo>
                      <a:pt x="120000" y="2857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188720" tIns="7315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MT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5" name="Shape 1402">
                <a:extLst>
                  <a:ext uri="{FF2B5EF4-FFF2-40B4-BE49-F238E27FC236}">
                    <a16:creationId xmlns:a16="http://schemas.microsoft.com/office/drawing/2014/main" xmlns="" id="{E7226A72-8EB6-644B-9589-A6F79D0FB32C}"/>
                  </a:ext>
                </a:extLst>
              </p:cNvPr>
              <p:cNvSpPr/>
              <p:nvPr/>
            </p:nvSpPr>
            <p:spPr>
              <a:xfrm>
                <a:off x="7897045" y="1787052"/>
                <a:ext cx="197314" cy="31536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846" y="120000"/>
                    </a:moveTo>
                    <a:lnTo>
                      <a:pt x="33846" y="118716"/>
                    </a:lnTo>
                    <a:lnTo>
                      <a:pt x="34871" y="116791"/>
                    </a:lnTo>
                    <a:lnTo>
                      <a:pt x="34871" y="116149"/>
                    </a:lnTo>
                    <a:lnTo>
                      <a:pt x="34871" y="114224"/>
                    </a:lnTo>
                    <a:lnTo>
                      <a:pt x="34871" y="112941"/>
                    </a:lnTo>
                    <a:lnTo>
                      <a:pt x="35897" y="111657"/>
                    </a:lnTo>
                    <a:lnTo>
                      <a:pt x="37948" y="111657"/>
                    </a:lnTo>
                    <a:lnTo>
                      <a:pt x="37948" y="109732"/>
                    </a:lnTo>
                    <a:lnTo>
                      <a:pt x="38974" y="108449"/>
                    </a:lnTo>
                    <a:lnTo>
                      <a:pt x="38974" y="106524"/>
                    </a:lnTo>
                    <a:lnTo>
                      <a:pt x="41025" y="106524"/>
                    </a:lnTo>
                    <a:lnTo>
                      <a:pt x="42051" y="106524"/>
                    </a:lnTo>
                    <a:lnTo>
                      <a:pt x="45128" y="106524"/>
                    </a:lnTo>
                    <a:lnTo>
                      <a:pt x="45128" y="103315"/>
                    </a:lnTo>
                    <a:lnTo>
                      <a:pt x="42051" y="103315"/>
                    </a:lnTo>
                    <a:lnTo>
                      <a:pt x="41025" y="103315"/>
                    </a:lnTo>
                    <a:lnTo>
                      <a:pt x="41025" y="102032"/>
                    </a:lnTo>
                    <a:lnTo>
                      <a:pt x="41025" y="101390"/>
                    </a:lnTo>
                    <a:lnTo>
                      <a:pt x="43076" y="100106"/>
                    </a:lnTo>
                    <a:lnTo>
                      <a:pt x="43076" y="99465"/>
                    </a:lnTo>
                    <a:lnTo>
                      <a:pt x="45128" y="98181"/>
                    </a:lnTo>
                    <a:lnTo>
                      <a:pt x="46153" y="98823"/>
                    </a:lnTo>
                    <a:lnTo>
                      <a:pt x="46153" y="99465"/>
                    </a:lnTo>
                    <a:lnTo>
                      <a:pt x="48205" y="98823"/>
                    </a:lnTo>
                    <a:lnTo>
                      <a:pt x="49230" y="98181"/>
                    </a:lnTo>
                    <a:lnTo>
                      <a:pt x="49230" y="96256"/>
                    </a:lnTo>
                    <a:lnTo>
                      <a:pt x="51282" y="97540"/>
                    </a:lnTo>
                    <a:lnTo>
                      <a:pt x="52307" y="98181"/>
                    </a:lnTo>
                    <a:lnTo>
                      <a:pt x="53333" y="98181"/>
                    </a:lnTo>
                    <a:lnTo>
                      <a:pt x="53333" y="96256"/>
                    </a:lnTo>
                    <a:lnTo>
                      <a:pt x="53333" y="95614"/>
                    </a:lnTo>
                    <a:lnTo>
                      <a:pt x="52307" y="95614"/>
                    </a:lnTo>
                    <a:lnTo>
                      <a:pt x="51282" y="94331"/>
                    </a:lnTo>
                    <a:lnTo>
                      <a:pt x="55384" y="94331"/>
                    </a:lnTo>
                    <a:lnTo>
                      <a:pt x="57435" y="94973"/>
                    </a:lnTo>
                    <a:lnTo>
                      <a:pt x="60512" y="94331"/>
                    </a:lnTo>
                    <a:lnTo>
                      <a:pt x="61538" y="92406"/>
                    </a:lnTo>
                    <a:lnTo>
                      <a:pt x="60512" y="89197"/>
                    </a:lnTo>
                    <a:lnTo>
                      <a:pt x="62564" y="89197"/>
                    </a:lnTo>
                    <a:lnTo>
                      <a:pt x="65641" y="91122"/>
                    </a:lnTo>
                    <a:lnTo>
                      <a:pt x="68717" y="90481"/>
                    </a:lnTo>
                    <a:lnTo>
                      <a:pt x="69743" y="89197"/>
                    </a:lnTo>
                    <a:lnTo>
                      <a:pt x="70769" y="86631"/>
                    </a:lnTo>
                    <a:lnTo>
                      <a:pt x="69743" y="84705"/>
                    </a:lnTo>
                    <a:lnTo>
                      <a:pt x="70769" y="82139"/>
                    </a:lnTo>
                    <a:lnTo>
                      <a:pt x="70769" y="80855"/>
                    </a:lnTo>
                    <a:lnTo>
                      <a:pt x="69743" y="78930"/>
                    </a:lnTo>
                    <a:lnTo>
                      <a:pt x="69743" y="77647"/>
                    </a:lnTo>
                    <a:lnTo>
                      <a:pt x="70769" y="75721"/>
                    </a:lnTo>
                    <a:lnTo>
                      <a:pt x="70769" y="74438"/>
                    </a:lnTo>
                    <a:lnTo>
                      <a:pt x="74871" y="77005"/>
                    </a:lnTo>
                    <a:lnTo>
                      <a:pt x="75897" y="78288"/>
                    </a:lnTo>
                    <a:lnTo>
                      <a:pt x="81025" y="78288"/>
                    </a:lnTo>
                    <a:lnTo>
                      <a:pt x="81025" y="77005"/>
                    </a:lnTo>
                    <a:lnTo>
                      <a:pt x="81025" y="74438"/>
                    </a:lnTo>
                    <a:lnTo>
                      <a:pt x="83076" y="73796"/>
                    </a:lnTo>
                    <a:lnTo>
                      <a:pt x="86153" y="74438"/>
                    </a:lnTo>
                    <a:lnTo>
                      <a:pt x="86153" y="75721"/>
                    </a:lnTo>
                    <a:lnTo>
                      <a:pt x="86153" y="78288"/>
                    </a:lnTo>
                    <a:lnTo>
                      <a:pt x="89230" y="77647"/>
                    </a:lnTo>
                    <a:lnTo>
                      <a:pt x="92307" y="75721"/>
                    </a:lnTo>
                    <a:lnTo>
                      <a:pt x="90256" y="74438"/>
                    </a:lnTo>
                    <a:lnTo>
                      <a:pt x="88205" y="73155"/>
                    </a:lnTo>
                    <a:lnTo>
                      <a:pt x="88205" y="71871"/>
                    </a:lnTo>
                    <a:lnTo>
                      <a:pt x="89230" y="71229"/>
                    </a:lnTo>
                    <a:lnTo>
                      <a:pt x="92307" y="73155"/>
                    </a:lnTo>
                    <a:lnTo>
                      <a:pt x="95384" y="74438"/>
                    </a:lnTo>
                    <a:lnTo>
                      <a:pt x="97435" y="73796"/>
                    </a:lnTo>
                    <a:lnTo>
                      <a:pt x="96410" y="71229"/>
                    </a:lnTo>
                    <a:lnTo>
                      <a:pt x="97435" y="71229"/>
                    </a:lnTo>
                    <a:lnTo>
                      <a:pt x="99487" y="71229"/>
                    </a:lnTo>
                    <a:lnTo>
                      <a:pt x="99487" y="67379"/>
                    </a:lnTo>
                    <a:lnTo>
                      <a:pt x="103589" y="67379"/>
                    </a:lnTo>
                    <a:lnTo>
                      <a:pt x="105641" y="67379"/>
                    </a:lnTo>
                    <a:lnTo>
                      <a:pt x="106666" y="66737"/>
                    </a:lnTo>
                    <a:lnTo>
                      <a:pt x="106666" y="64812"/>
                    </a:lnTo>
                    <a:lnTo>
                      <a:pt x="108717" y="64812"/>
                    </a:lnTo>
                    <a:lnTo>
                      <a:pt x="109743" y="64171"/>
                    </a:lnTo>
                    <a:lnTo>
                      <a:pt x="112820" y="62245"/>
                    </a:lnTo>
                    <a:lnTo>
                      <a:pt x="116923" y="62245"/>
                    </a:lnTo>
                    <a:lnTo>
                      <a:pt x="118974" y="60962"/>
                    </a:lnTo>
                    <a:lnTo>
                      <a:pt x="120000" y="57112"/>
                    </a:lnTo>
                    <a:lnTo>
                      <a:pt x="118974" y="56470"/>
                    </a:lnTo>
                    <a:lnTo>
                      <a:pt x="117948" y="56470"/>
                    </a:lnTo>
                    <a:lnTo>
                      <a:pt x="115897" y="56470"/>
                    </a:lnTo>
                    <a:lnTo>
                      <a:pt x="114871" y="55187"/>
                    </a:lnTo>
                    <a:lnTo>
                      <a:pt x="116923" y="53903"/>
                    </a:lnTo>
                    <a:lnTo>
                      <a:pt x="116923" y="53262"/>
                    </a:lnTo>
                    <a:lnTo>
                      <a:pt x="114871" y="52620"/>
                    </a:lnTo>
                    <a:lnTo>
                      <a:pt x="112820" y="49411"/>
                    </a:lnTo>
                    <a:lnTo>
                      <a:pt x="108717" y="49411"/>
                    </a:lnTo>
                    <a:lnTo>
                      <a:pt x="106666" y="49411"/>
                    </a:lnTo>
                    <a:lnTo>
                      <a:pt x="104615" y="46844"/>
                    </a:lnTo>
                    <a:lnTo>
                      <a:pt x="103589" y="43636"/>
                    </a:lnTo>
                    <a:lnTo>
                      <a:pt x="103589" y="41069"/>
                    </a:lnTo>
                    <a:lnTo>
                      <a:pt x="102564" y="39144"/>
                    </a:lnTo>
                    <a:lnTo>
                      <a:pt x="99487" y="39786"/>
                    </a:lnTo>
                    <a:lnTo>
                      <a:pt x="97435" y="40427"/>
                    </a:lnTo>
                    <a:lnTo>
                      <a:pt x="93333" y="40427"/>
                    </a:lnTo>
                    <a:lnTo>
                      <a:pt x="89230" y="39144"/>
                    </a:lnTo>
                    <a:lnTo>
                      <a:pt x="86153" y="35935"/>
                    </a:lnTo>
                    <a:lnTo>
                      <a:pt x="85128" y="31443"/>
                    </a:lnTo>
                    <a:lnTo>
                      <a:pt x="81025" y="25668"/>
                    </a:lnTo>
                    <a:lnTo>
                      <a:pt x="78974" y="19893"/>
                    </a:lnTo>
                    <a:lnTo>
                      <a:pt x="76923" y="16684"/>
                    </a:lnTo>
                    <a:lnTo>
                      <a:pt x="74871" y="11550"/>
                    </a:lnTo>
                    <a:lnTo>
                      <a:pt x="72820" y="7058"/>
                    </a:lnTo>
                    <a:lnTo>
                      <a:pt x="70769" y="5133"/>
                    </a:lnTo>
                    <a:lnTo>
                      <a:pt x="57435" y="0"/>
                    </a:lnTo>
                    <a:lnTo>
                      <a:pt x="54358" y="1925"/>
                    </a:lnTo>
                    <a:lnTo>
                      <a:pt x="51282" y="4491"/>
                    </a:lnTo>
                    <a:lnTo>
                      <a:pt x="46153" y="7058"/>
                    </a:lnTo>
                    <a:lnTo>
                      <a:pt x="43076" y="7058"/>
                    </a:lnTo>
                    <a:lnTo>
                      <a:pt x="40000" y="5775"/>
                    </a:lnTo>
                    <a:lnTo>
                      <a:pt x="34871" y="3850"/>
                    </a:lnTo>
                    <a:lnTo>
                      <a:pt x="30769" y="3208"/>
                    </a:lnTo>
                    <a:lnTo>
                      <a:pt x="29743" y="3208"/>
                    </a:lnTo>
                    <a:lnTo>
                      <a:pt x="27692" y="4491"/>
                    </a:lnTo>
                    <a:lnTo>
                      <a:pt x="22564" y="14117"/>
                    </a:lnTo>
                    <a:lnTo>
                      <a:pt x="20512" y="21176"/>
                    </a:lnTo>
                    <a:lnTo>
                      <a:pt x="15384" y="28877"/>
                    </a:lnTo>
                    <a:lnTo>
                      <a:pt x="13333" y="34652"/>
                    </a:lnTo>
                    <a:lnTo>
                      <a:pt x="12307" y="41069"/>
                    </a:lnTo>
                    <a:lnTo>
                      <a:pt x="13333" y="44278"/>
                    </a:lnTo>
                    <a:lnTo>
                      <a:pt x="15384" y="45561"/>
                    </a:lnTo>
                    <a:lnTo>
                      <a:pt x="14358" y="46844"/>
                    </a:lnTo>
                    <a:lnTo>
                      <a:pt x="12307" y="48770"/>
                    </a:lnTo>
                    <a:lnTo>
                      <a:pt x="12307" y="52620"/>
                    </a:lnTo>
                    <a:lnTo>
                      <a:pt x="10256" y="55828"/>
                    </a:lnTo>
                    <a:lnTo>
                      <a:pt x="10256" y="60320"/>
                    </a:lnTo>
                    <a:lnTo>
                      <a:pt x="7179" y="60962"/>
                    </a:lnTo>
                    <a:lnTo>
                      <a:pt x="7179" y="64171"/>
                    </a:lnTo>
                    <a:lnTo>
                      <a:pt x="1025" y="64171"/>
                    </a:lnTo>
                    <a:lnTo>
                      <a:pt x="0" y="66096"/>
                    </a:lnTo>
                    <a:lnTo>
                      <a:pt x="23589" y="114224"/>
                    </a:lnTo>
                    <a:lnTo>
                      <a:pt x="33846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274320" tIns="4572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ME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6" name="Shape 1403">
                <a:extLst>
                  <a:ext uri="{FF2B5EF4-FFF2-40B4-BE49-F238E27FC236}">
                    <a16:creationId xmlns:a16="http://schemas.microsoft.com/office/drawing/2014/main" xmlns="" id="{7DF6E431-17F0-834D-B3D5-AB51BEDF0754}"/>
                  </a:ext>
                </a:extLst>
              </p:cNvPr>
              <p:cNvSpPr/>
              <p:nvPr/>
            </p:nvSpPr>
            <p:spPr>
              <a:xfrm>
                <a:off x="7517596" y="2002917"/>
                <a:ext cx="408118" cy="3001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426"/>
                    </a:moveTo>
                    <a:lnTo>
                      <a:pt x="4958" y="91685"/>
                    </a:lnTo>
                    <a:lnTo>
                      <a:pt x="5950" y="89662"/>
                    </a:lnTo>
                    <a:lnTo>
                      <a:pt x="7933" y="86966"/>
                    </a:lnTo>
                    <a:lnTo>
                      <a:pt x="8925" y="85617"/>
                    </a:lnTo>
                    <a:lnTo>
                      <a:pt x="10909" y="83595"/>
                    </a:lnTo>
                    <a:lnTo>
                      <a:pt x="10909" y="81573"/>
                    </a:lnTo>
                    <a:lnTo>
                      <a:pt x="10909" y="80224"/>
                    </a:lnTo>
                    <a:lnTo>
                      <a:pt x="8429" y="73483"/>
                    </a:lnTo>
                    <a:lnTo>
                      <a:pt x="6942" y="68764"/>
                    </a:lnTo>
                    <a:lnTo>
                      <a:pt x="8925" y="66741"/>
                    </a:lnTo>
                    <a:lnTo>
                      <a:pt x="15371" y="64719"/>
                    </a:lnTo>
                    <a:lnTo>
                      <a:pt x="18842" y="64719"/>
                    </a:lnTo>
                    <a:lnTo>
                      <a:pt x="23305" y="64719"/>
                    </a:lnTo>
                    <a:lnTo>
                      <a:pt x="26280" y="64719"/>
                    </a:lnTo>
                    <a:lnTo>
                      <a:pt x="27768" y="64719"/>
                    </a:lnTo>
                    <a:lnTo>
                      <a:pt x="31239" y="62696"/>
                    </a:lnTo>
                    <a:lnTo>
                      <a:pt x="33223" y="62696"/>
                    </a:lnTo>
                    <a:lnTo>
                      <a:pt x="38181" y="60674"/>
                    </a:lnTo>
                    <a:lnTo>
                      <a:pt x="41157" y="55955"/>
                    </a:lnTo>
                    <a:lnTo>
                      <a:pt x="44132" y="53932"/>
                    </a:lnTo>
                    <a:lnTo>
                      <a:pt x="46115" y="51910"/>
                    </a:lnTo>
                    <a:lnTo>
                      <a:pt x="46115" y="50561"/>
                    </a:lnTo>
                    <a:lnTo>
                      <a:pt x="46115" y="47865"/>
                    </a:lnTo>
                    <a:lnTo>
                      <a:pt x="44132" y="44494"/>
                    </a:lnTo>
                    <a:lnTo>
                      <a:pt x="46115" y="42471"/>
                    </a:lnTo>
                    <a:lnTo>
                      <a:pt x="46611" y="39775"/>
                    </a:lnTo>
                    <a:lnTo>
                      <a:pt x="44132" y="41123"/>
                    </a:lnTo>
                    <a:lnTo>
                      <a:pt x="43140" y="39775"/>
                    </a:lnTo>
                    <a:lnTo>
                      <a:pt x="42148" y="37078"/>
                    </a:lnTo>
                    <a:lnTo>
                      <a:pt x="44628" y="34382"/>
                    </a:lnTo>
                    <a:lnTo>
                      <a:pt x="48595" y="29662"/>
                    </a:lnTo>
                    <a:lnTo>
                      <a:pt x="50082" y="25617"/>
                    </a:lnTo>
                    <a:lnTo>
                      <a:pt x="50578" y="22247"/>
                    </a:lnTo>
                    <a:lnTo>
                      <a:pt x="54545" y="15505"/>
                    </a:lnTo>
                    <a:lnTo>
                      <a:pt x="57520" y="10112"/>
                    </a:lnTo>
                    <a:lnTo>
                      <a:pt x="60991" y="6741"/>
                    </a:lnTo>
                    <a:lnTo>
                      <a:pt x="64462" y="5393"/>
                    </a:lnTo>
                    <a:lnTo>
                      <a:pt x="69917" y="3370"/>
                    </a:lnTo>
                    <a:lnTo>
                      <a:pt x="72892" y="1348"/>
                    </a:lnTo>
                    <a:lnTo>
                      <a:pt x="80826" y="0"/>
                    </a:lnTo>
                    <a:lnTo>
                      <a:pt x="80826" y="3370"/>
                    </a:lnTo>
                    <a:lnTo>
                      <a:pt x="80826" y="7415"/>
                    </a:lnTo>
                    <a:lnTo>
                      <a:pt x="81818" y="10786"/>
                    </a:lnTo>
                    <a:lnTo>
                      <a:pt x="83305" y="15505"/>
                    </a:lnTo>
                    <a:lnTo>
                      <a:pt x="84793" y="16179"/>
                    </a:lnTo>
                    <a:lnTo>
                      <a:pt x="86280" y="21573"/>
                    </a:lnTo>
                    <a:lnTo>
                      <a:pt x="84793" y="22921"/>
                    </a:lnTo>
                    <a:lnTo>
                      <a:pt x="84297" y="27640"/>
                    </a:lnTo>
                    <a:lnTo>
                      <a:pt x="86280" y="32359"/>
                    </a:lnTo>
                    <a:lnTo>
                      <a:pt x="87768" y="37752"/>
                    </a:lnTo>
                    <a:lnTo>
                      <a:pt x="89752" y="39775"/>
                    </a:lnTo>
                    <a:lnTo>
                      <a:pt x="90247" y="47191"/>
                    </a:lnTo>
                    <a:lnTo>
                      <a:pt x="91239" y="53258"/>
                    </a:lnTo>
                    <a:lnTo>
                      <a:pt x="93223" y="59325"/>
                    </a:lnTo>
                    <a:lnTo>
                      <a:pt x="93223" y="60000"/>
                    </a:lnTo>
                    <a:lnTo>
                      <a:pt x="93223" y="68764"/>
                    </a:lnTo>
                    <a:lnTo>
                      <a:pt x="93223" y="80898"/>
                    </a:lnTo>
                    <a:lnTo>
                      <a:pt x="95206" y="93707"/>
                    </a:lnTo>
                    <a:lnTo>
                      <a:pt x="95206" y="98426"/>
                    </a:lnTo>
                    <a:lnTo>
                      <a:pt x="97190" y="102471"/>
                    </a:lnTo>
                    <a:lnTo>
                      <a:pt x="95206" y="106516"/>
                    </a:lnTo>
                    <a:lnTo>
                      <a:pt x="95702" y="108539"/>
                    </a:lnTo>
                    <a:lnTo>
                      <a:pt x="92231" y="115280"/>
                    </a:lnTo>
                    <a:lnTo>
                      <a:pt x="95702" y="113258"/>
                    </a:lnTo>
                    <a:lnTo>
                      <a:pt x="98181" y="111910"/>
                    </a:lnTo>
                    <a:lnTo>
                      <a:pt x="101157" y="109213"/>
                    </a:lnTo>
                    <a:lnTo>
                      <a:pt x="102148" y="107865"/>
                    </a:lnTo>
                    <a:lnTo>
                      <a:pt x="105123" y="107191"/>
                    </a:lnTo>
                    <a:lnTo>
                      <a:pt x="107603" y="106516"/>
                    </a:lnTo>
                    <a:lnTo>
                      <a:pt x="108595" y="105168"/>
                    </a:lnTo>
                    <a:lnTo>
                      <a:pt x="111570" y="103146"/>
                    </a:lnTo>
                    <a:lnTo>
                      <a:pt x="114049" y="99101"/>
                    </a:lnTo>
                    <a:lnTo>
                      <a:pt x="111570" y="105842"/>
                    </a:lnTo>
                    <a:lnTo>
                      <a:pt x="114049" y="104494"/>
                    </a:lnTo>
                    <a:lnTo>
                      <a:pt x="115537" y="101797"/>
                    </a:lnTo>
                    <a:lnTo>
                      <a:pt x="117024" y="101123"/>
                    </a:lnTo>
                    <a:lnTo>
                      <a:pt x="119008" y="100449"/>
                    </a:lnTo>
                    <a:lnTo>
                      <a:pt x="120000" y="100449"/>
                    </a:lnTo>
                    <a:lnTo>
                      <a:pt x="115537" y="105842"/>
                    </a:lnTo>
                    <a:lnTo>
                      <a:pt x="111570" y="109887"/>
                    </a:lnTo>
                    <a:lnTo>
                      <a:pt x="108595" y="111910"/>
                    </a:lnTo>
                    <a:lnTo>
                      <a:pt x="106115" y="115280"/>
                    </a:lnTo>
                    <a:lnTo>
                      <a:pt x="102148" y="116629"/>
                    </a:lnTo>
                    <a:lnTo>
                      <a:pt x="97685" y="118651"/>
                    </a:lnTo>
                    <a:lnTo>
                      <a:pt x="93719" y="120000"/>
                    </a:lnTo>
                    <a:lnTo>
                      <a:pt x="91239" y="117977"/>
                    </a:lnTo>
                    <a:lnTo>
                      <a:pt x="90247" y="115280"/>
                    </a:lnTo>
                    <a:lnTo>
                      <a:pt x="90247" y="112584"/>
                    </a:lnTo>
                    <a:lnTo>
                      <a:pt x="89256" y="111235"/>
                    </a:lnTo>
                    <a:lnTo>
                      <a:pt x="82809" y="108539"/>
                    </a:lnTo>
                    <a:lnTo>
                      <a:pt x="76859" y="106516"/>
                    </a:lnTo>
                    <a:lnTo>
                      <a:pt x="77851" y="103146"/>
                    </a:lnTo>
                    <a:lnTo>
                      <a:pt x="76363" y="101797"/>
                    </a:lnTo>
                    <a:lnTo>
                      <a:pt x="74876" y="101797"/>
                    </a:lnTo>
                    <a:lnTo>
                      <a:pt x="73388" y="101123"/>
                    </a:lnTo>
                    <a:lnTo>
                      <a:pt x="71404" y="96404"/>
                    </a:lnTo>
                    <a:lnTo>
                      <a:pt x="69421" y="93033"/>
                    </a:lnTo>
                    <a:lnTo>
                      <a:pt x="65454" y="89662"/>
                    </a:lnTo>
                    <a:lnTo>
                      <a:pt x="991" y="105168"/>
                    </a:lnTo>
                    <a:lnTo>
                      <a:pt x="0" y="98426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NY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7" name="Shape 1404">
                <a:extLst>
                  <a:ext uri="{FF2B5EF4-FFF2-40B4-BE49-F238E27FC236}">
                    <a16:creationId xmlns:a16="http://schemas.microsoft.com/office/drawing/2014/main" xmlns="" id="{A138B22E-5CCF-7C4F-83AB-50C21F7C9FD4}"/>
                  </a:ext>
                </a:extLst>
              </p:cNvPr>
              <p:cNvSpPr/>
              <p:nvPr/>
            </p:nvSpPr>
            <p:spPr>
              <a:xfrm>
                <a:off x="7792485" y="1982680"/>
                <a:ext cx="94441" cy="1703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7326"/>
                    </a:moveTo>
                    <a:lnTo>
                      <a:pt x="4285" y="33267"/>
                    </a:lnTo>
                    <a:lnTo>
                      <a:pt x="10714" y="41584"/>
                    </a:lnTo>
                    <a:lnTo>
                      <a:pt x="17142" y="42772"/>
                    </a:lnTo>
                    <a:lnTo>
                      <a:pt x="23571" y="52277"/>
                    </a:lnTo>
                    <a:lnTo>
                      <a:pt x="17142" y="54653"/>
                    </a:lnTo>
                    <a:lnTo>
                      <a:pt x="14999" y="62970"/>
                    </a:lnTo>
                    <a:lnTo>
                      <a:pt x="23571" y="71287"/>
                    </a:lnTo>
                    <a:lnTo>
                      <a:pt x="29999" y="80792"/>
                    </a:lnTo>
                    <a:lnTo>
                      <a:pt x="38571" y="84356"/>
                    </a:lnTo>
                    <a:lnTo>
                      <a:pt x="40714" y="97425"/>
                    </a:lnTo>
                    <a:lnTo>
                      <a:pt x="44999" y="108118"/>
                    </a:lnTo>
                    <a:lnTo>
                      <a:pt x="53571" y="118811"/>
                    </a:lnTo>
                    <a:lnTo>
                      <a:pt x="53571" y="120000"/>
                    </a:lnTo>
                    <a:lnTo>
                      <a:pt x="100714" y="116435"/>
                    </a:lnTo>
                    <a:lnTo>
                      <a:pt x="96428" y="108118"/>
                    </a:lnTo>
                    <a:lnTo>
                      <a:pt x="98571" y="97425"/>
                    </a:lnTo>
                    <a:lnTo>
                      <a:pt x="96428" y="84356"/>
                    </a:lnTo>
                    <a:lnTo>
                      <a:pt x="94285" y="71287"/>
                    </a:lnTo>
                    <a:lnTo>
                      <a:pt x="100714" y="53465"/>
                    </a:lnTo>
                    <a:lnTo>
                      <a:pt x="100714" y="38019"/>
                    </a:lnTo>
                    <a:lnTo>
                      <a:pt x="119999" y="29702"/>
                    </a:lnTo>
                    <a:lnTo>
                      <a:pt x="119999" y="24950"/>
                    </a:lnTo>
                    <a:lnTo>
                      <a:pt x="113571" y="20198"/>
                    </a:lnTo>
                    <a:lnTo>
                      <a:pt x="113571" y="14257"/>
                    </a:lnTo>
                    <a:lnTo>
                      <a:pt x="113571" y="4752"/>
                    </a:lnTo>
                    <a:lnTo>
                      <a:pt x="107142" y="0"/>
                    </a:lnTo>
                    <a:lnTo>
                      <a:pt x="92142" y="2376"/>
                    </a:lnTo>
                    <a:lnTo>
                      <a:pt x="77142" y="4752"/>
                    </a:lnTo>
                    <a:lnTo>
                      <a:pt x="47142" y="7128"/>
                    </a:lnTo>
                    <a:lnTo>
                      <a:pt x="32142" y="9504"/>
                    </a:lnTo>
                    <a:lnTo>
                      <a:pt x="10714" y="14257"/>
                    </a:lnTo>
                    <a:lnTo>
                      <a:pt x="0" y="14257"/>
                    </a:lnTo>
                    <a:lnTo>
                      <a:pt x="0" y="20198"/>
                    </a:lnTo>
                    <a:lnTo>
                      <a:pt x="0" y="273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" tIns="914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VT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8" name="Shape 1405">
                <a:extLst>
                  <a:ext uri="{FF2B5EF4-FFF2-40B4-BE49-F238E27FC236}">
                    <a16:creationId xmlns:a16="http://schemas.microsoft.com/office/drawing/2014/main" xmlns="" id="{ACF7D2E4-7365-DD47-BBBC-E7B75534B074}"/>
                  </a:ext>
                </a:extLst>
              </p:cNvPr>
              <p:cNvSpPr/>
              <p:nvPr/>
            </p:nvSpPr>
            <p:spPr>
              <a:xfrm>
                <a:off x="7866689" y="1960756"/>
                <a:ext cx="84322" cy="1871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200" y="0"/>
                    </a:moveTo>
                    <a:lnTo>
                      <a:pt x="33600" y="1081"/>
                    </a:lnTo>
                    <a:lnTo>
                      <a:pt x="21600" y="1081"/>
                    </a:lnTo>
                    <a:lnTo>
                      <a:pt x="21600" y="6486"/>
                    </a:lnTo>
                    <a:lnTo>
                      <a:pt x="19200" y="9729"/>
                    </a:lnTo>
                    <a:lnTo>
                      <a:pt x="14400" y="14054"/>
                    </a:lnTo>
                    <a:lnTo>
                      <a:pt x="21600" y="18378"/>
                    </a:lnTo>
                    <a:lnTo>
                      <a:pt x="21600" y="27027"/>
                    </a:lnTo>
                    <a:lnTo>
                      <a:pt x="21600" y="32432"/>
                    </a:lnTo>
                    <a:lnTo>
                      <a:pt x="28800" y="36756"/>
                    </a:lnTo>
                    <a:lnTo>
                      <a:pt x="28800" y="41081"/>
                    </a:lnTo>
                    <a:lnTo>
                      <a:pt x="7200" y="48648"/>
                    </a:lnTo>
                    <a:lnTo>
                      <a:pt x="7200" y="62702"/>
                    </a:lnTo>
                    <a:lnTo>
                      <a:pt x="0" y="78918"/>
                    </a:lnTo>
                    <a:lnTo>
                      <a:pt x="2400" y="90810"/>
                    </a:lnTo>
                    <a:lnTo>
                      <a:pt x="4800" y="102702"/>
                    </a:lnTo>
                    <a:lnTo>
                      <a:pt x="2400" y="112432"/>
                    </a:lnTo>
                    <a:lnTo>
                      <a:pt x="7200" y="120000"/>
                    </a:lnTo>
                    <a:lnTo>
                      <a:pt x="96000" y="110270"/>
                    </a:lnTo>
                    <a:lnTo>
                      <a:pt x="98400" y="104864"/>
                    </a:lnTo>
                    <a:lnTo>
                      <a:pt x="117600" y="101621"/>
                    </a:lnTo>
                    <a:lnTo>
                      <a:pt x="115200" y="98378"/>
                    </a:lnTo>
                    <a:lnTo>
                      <a:pt x="120000" y="89729"/>
                    </a:lnTo>
                    <a:lnTo>
                      <a:pt x="120000" y="89729"/>
                    </a:lnTo>
                    <a:lnTo>
                      <a:pt x="98400" y="81081"/>
                    </a:lnTo>
                    <a:lnTo>
                      <a:pt x="4320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" tIns="4572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NH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9" name="Shape 1406">
                <a:extLst>
                  <a:ext uri="{FF2B5EF4-FFF2-40B4-BE49-F238E27FC236}">
                    <a16:creationId xmlns:a16="http://schemas.microsoft.com/office/drawing/2014/main" xmlns="" id="{002C2DF6-5A9C-794D-866F-F360C46163EE}"/>
                  </a:ext>
                </a:extLst>
              </p:cNvPr>
              <p:cNvSpPr/>
              <p:nvPr/>
            </p:nvSpPr>
            <p:spPr>
              <a:xfrm>
                <a:off x="7834647" y="2188425"/>
                <a:ext cx="94441" cy="860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" y="68235"/>
                    </a:moveTo>
                    <a:lnTo>
                      <a:pt x="8571" y="84705"/>
                    </a:lnTo>
                    <a:lnTo>
                      <a:pt x="17142" y="98823"/>
                    </a:lnTo>
                    <a:lnTo>
                      <a:pt x="8571" y="112941"/>
                    </a:lnTo>
                    <a:lnTo>
                      <a:pt x="10714" y="120000"/>
                    </a:lnTo>
                    <a:lnTo>
                      <a:pt x="19285" y="117647"/>
                    </a:lnTo>
                    <a:lnTo>
                      <a:pt x="27857" y="105882"/>
                    </a:lnTo>
                    <a:lnTo>
                      <a:pt x="32142" y="103529"/>
                    </a:lnTo>
                    <a:lnTo>
                      <a:pt x="42857" y="91764"/>
                    </a:lnTo>
                    <a:lnTo>
                      <a:pt x="53571" y="84705"/>
                    </a:lnTo>
                    <a:lnTo>
                      <a:pt x="70714" y="84705"/>
                    </a:lnTo>
                    <a:lnTo>
                      <a:pt x="79285" y="80000"/>
                    </a:lnTo>
                    <a:lnTo>
                      <a:pt x="83571" y="75294"/>
                    </a:lnTo>
                    <a:lnTo>
                      <a:pt x="94285" y="70588"/>
                    </a:lnTo>
                    <a:lnTo>
                      <a:pt x="104999" y="65882"/>
                    </a:lnTo>
                    <a:lnTo>
                      <a:pt x="117857" y="65882"/>
                    </a:lnTo>
                    <a:lnTo>
                      <a:pt x="119999" y="61176"/>
                    </a:lnTo>
                    <a:lnTo>
                      <a:pt x="107142" y="0"/>
                    </a:lnTo>
                    <a:lnTo>
                      <a:pt x="51428" y="11764"/>
                    </a:lnTo>
                    <a:lnTo>
                      <a:pt x="0" y="21176"/>
                    </a:lnTo>
                    <a:lnTo>
                      <a:pt x="0" y="23529"/>
                    </a:lnTo>
                    <a:lnTo>
                      <a:pt x="8571" y="6823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" tIns="2285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CT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0" name="Shape 1407">
                <a:extLst>
                  <a:ext uri="{FF2B5EF4-FFF2-40B4-BE49-F238E27FC236}">
                    <a16:creationId xmlns:a16="http://schemas.microsoft.com/office/drawing/2014/main" xmlns="" id="{8F0281AF-228A-824D-BB02-070083426D02}"/>
                  </a:ext>
                </a:extLst>
              </p:cNvPr>
              <p:cNvSpPr/>
              <p:nvPr/>
            </p:nvSpPr>
            <p:spPr>
              <a:xfrm>
                <a:off x="7918970" y="2179992"/>
                <a:ext cx="40475" cy="522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00" y="58064"/>
                    </a:moveTo>
                    <a:lnTo>
                      <a:pt x="105000" y="50322"/>
                    </a:lnTo>
                    <a:lnTo>
                      <a:pt x="105000" y="46451"/>
                    </a:lnTo>
                    <a:lnTo>
                      <a:pt x="90000" y="42580"/>
                    </a:lnTo>
                    <a:lnTo>
                      <a:pt x="80000" y="38709"/>
                    </a:lnTo>
                    <a:lnTo>
                      <a:pt x="80000" y="27096"/>
                    </a:lnTo>
                    <a:lnTo>
                      <a:pt x="65000" y="19354"/>
                    </a:lnTo>
                    <a:lnTo>
                      <a:pt x="50000" y="0"/>
                    </a:lnTo>
                    <a:lnTo>
                      <a:pt x="0" y="19354"/>
                    </a:lnTo>
                    <a:lnTo>
                      <a:pt x="30000" y="120000"/>
                    </a:lnTo>
                    <a:lnTo>
                      <a:pt x="40000" y="112258"/>
                    </a:lnTo>
                    <a:lnTo>
                      <a:pt x="50000" y="108387"/>
                    </a:lnTo>
                    <a:lnTo>
                      <a:pt x="70000" y="100645"/>
                    </a:lnTo>
                    <a:lnTo>
                      <a:pt x="70000" y="89032"/>
                    </a:lnTo>
                    <a:lnTo>
                      <a:pt x="70000" y="85161"/>
                    </a:lnTo>
                    <a:lnTo>
                      <a:pt x="70000" y="77419"/>
                    </a:lnTo>
                    <a:lnTo>
                      <a:pt x="70000" y="65806"/>
                    </a:lnTo>
                    <a:lnTo>
                      <a:pt x="70000" y="58064"/>
                    </a:lnTo>
                    <a:lnTo>
                      <a:pt x="70000" y="54193"/>
                    </a:lnTo>
                    <a:lnTo>
                      <a:pt x="75000" y="50322"/>
                    </a:lnTo>
                    <a:lnTo>
                      <a:pt x="80000" y="50322"/>
                    </a:lnTo>
                    <a:lnTo>
                      <a:pt x="95000" y="54193"/>
                    </a:lnTo>
                    <a:lnTo>
                      <a:pt x="95000" y="61935"/>
                    </a:lnTo>
                    <a:lnTo>
                      <a:pt x="105000" y="77419"/>
                    </a:lnTo>
                    <a:lnTo>
                      <a:pt x="105000" y="81290"/>
                    </a:lnTo>
                    <a:lnTo>
                      <a:pt x="110000" y="85161"/>
                    </a:lnTo>
                    <a:lnTo>
                      <a:pt x="120000" y="81290"/>
                    </a:lnTo>
                    <a:lnTo>
                      <a:pt x="120000" y="77419"/>
                    </a:lnTo>
                    <a:lnTo>
                      <a:pt x="120000" y="73548"/>
                    </a:lnTo>
                    <a:lnTo>
                      <a:pt x="115000" y="58064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1" name="Shape 1408">
                <a:extLst>
                  <a:ext uri="{FF2B5EF4-FFF2-40B4-BE49-F238E27FC236}">
                    <a16:creationId xmlns:a16="http://schemas.microsoft.com/office/drawing/2014/main" xmlns="" id="{62CBE60E-7637-604F-A930-0E4B2E63CDED}"/>
                  </a:ext>
                </a:extLst>
              </p:cNvPr>
              <p:cNvSpPr/>
              <p:nvPr/>
            </p:nvSpPr>
            <p:spPr>
              <a:xfrm>
                <a:off x="7834647" y="2119281"/>
                <a:ext cx="183821" cy="9275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798" y="76363"/>
                    </a:moveTo>
                    <a:lnTo>
                      <a:pt x="115596" y="69818"/>
                    </a:lnTo>
                    <a:lnTo>
                      <a:pt x="114495" y="67636"/>
                    </a:lnTo>
                    <a:lnTo>
                      <a:pt x="111192" y="63272"/>
                    </a:lnTo>
                    <a:lnTo>
                      <a:pt x="107889" y="58909"/>
                    </a:lnTo>
                    <a:lnTo>
                      <a:pt x="106788" y="54545"/>
                    </a:lnTo>
                    <a:lnTo>
                      <a:pt x="105688" y="58909"/>
                    </a:lnTo>
                    <a:lnTo>
                      <a:pt x="106788" y="63272"/>
                    </a:lnTo>
                    <a:lnTo>
                      <a:pt x="110091" y="69818"/>
                    </a:lnTo>
                    <a:lnTo>
                      <a:pt x="112293" y="76363"/>
                    </a:lnTo>
                    <a:lnTo>
                      <a:pt x="108990" y="78545"/>
                    </a:lnTo>
                    <a:lnTo>
                      <a:pt x="104587" y="78545"/>
                    </a:lnTo>
                    <a:lnTo>
                      <a:pt x="97981" y="85090"/>
                    </a:lnTo>
                    <a:lnTo>
                      <a:pt x="96880" y="80727"/>
                    </a:lnTo>
                    <a:lnTo>
                      <a:pt x="95779" y="78545"/>
                    </a:lnTo>
                    <a:lnTo>
                      <a:pt x="93577" y="76363"/>
                    </a:lnTo>
                    <a:lnTo>
                      <a:pt x="90275" y="72000"/>
                    </a:lnTo>
                    <a:lnTo>
                      <a:pt x="89174" y="69818"/>
                    </a:lnTo>
                    <a:lnTo>
                      <a:pt x="90275" y="65454"/>
                    </a:lnTo>
                    <a:lnTo>
                      <a:pt x="89174" y="58909"/>
                    </a:lnTo>
                    <a:lnTo>
                      <a:pt x="84770" y="52363"/>
                    </a:lnTo>
                    <a:lnTo>
                      <a:pt x="80366" y="48000"/>
                    </a:lnTo>
                    <a:lnTo>
                      <a:pt x="78165" y="48000"/>
                    </a:lnTo>
                    <a:lnTo>
                      <a:pt x="75963" y="48000"/>
                    </a:lnTo>
                    <a:lnTo>
                      <a:pt x="74862" y="43636"/>
                    </a:lnTo>
                    <a:lnTo>
                      <a:pt x="74862" y="34909"/>
                    </a:lnTo>
                    <a:lnTo>
                      <a:pt x="77064" y="30545"/>
                    </a:lnTo>
                    <a:lnTo>
                      <a:pt x="78165" y="28363"/>
                    </a:lnTo>
                    <a:lnTo>
                      <a:pt x="80366" y="24000"/>
                    </a:lnTo>
                    <a:lnTo>
                      <a:pt x="84770" y="19636"/>
                    </a:lnTo>
                    <a:lnTo>
                      <a:pt x="84770" y="17454"/>
                    </a:lnTo>
                    <a:lnTo>
                      <a:pt x="83669" y="13090"/>
                    </a:lnTo>
                    <a:lnTo>
                      <a:pt x="80366" y="13090"/>
                    </a:lnTo>
                    <a:lnTo>
                      <a:pt x="78165" y="13090"/>
                    </a:lnTo>
                    <a:lnTo>
                      <a:pt x="77064" y="6545"/>
                    </a:lnTo>
                    <a:lnTo>
                      <a:pt x="74862" y="0"/>
                    </a:lnTo>
                    <a:lnTo>
                      <a:pt x="66055" y="6545"/>
                    </a:lnTo>
                    <a:lnTo>
                      <a:pt x="64954" y="17454"/>
                    </a:lnTo>
                    <a:lnTo>
                      <a:pt x="24220" y="37090"/>
                    </a:lnTo>
                    <a:lnTo>
                      <a:pt x="0" y="43636"/>
                    </a:lnTo>
                    <a:lnTo>
                      <a:pt x="0" y="72000"/>
                    </a:lnTo>
                    <a:lnTo>
                      <a:pt x="0" y="109090"/>
                    </a:lnTo>
                    <a:lnTo>
                      <a:pt x="26422" y="100363"/>
                    </a:lnTo>
                    <a:lnTo>
                      <a:pt x="55045" y="89454"/>
                    </a:lnTo>
                    <a:lnTo>
                      <a:pt x="66055" y="78545"/>
                    </a:lnTo>
                    <a:lnTo>
                      <a:pt x="69357" y="89454"/>
                    </a:lnTo>
                    <a:lnTo>
                      <a:pt x="72660" y="93818"/>
                    </a:lnTo>
                    <a:lnTo>
                      <a:pt x="72660" y="100363"/>
                    </a:lnTo>
                    <a:lnTo>
                      <a:pt x="74862" y="102545"/>
                    </a:lnTo>
                    <a:lnTo>
                      <a:pt x="78165" y="104727"/>
                    </a:lnTo>
                    <a:lnTo>
                      <a:pt x="78165" y="106909"/>
                    </a:lnTo>
                    <a:lnTo>
                      <a:pt x="80366" y="111272"/>
                    </a:lnTo>
                    <a:lnTo>
                      <a:pt x="81467" y="120000"/>
                    </a:lnTo>
                    <a:lnTo>
                      <a:pt x="81467" y="120000"/>
                    </a:lnTo>
                    <a:lnTo>
                      <a:pt x="83669" y="120000"/>
                    </a:lnTo>
                    <a:lnTo>
                      <a:pt x="84770" y="120000"/>
                    </a:lnTo>
                    <a:lnTo>
                      <a:pt x="86972" y="115636"/>
                    </a:lnTo>
                    <a:lnTo>
                      <a:pt x="86972" y="106909"/>
                    </a:lnTo>
                    <a:lnTo>
                      <a:pt x="90275" y="102545"/>
                    </a:lnTo>
                    <a:lnTo>
                      <a:pt x="90275" y="98181"/>
                    </a:lnTo>
                    <a:lnTo>
                      <a:pt x="93577" y="93818"/>
                    </a:lnTo>
                    <a:lnTo>
                      <a:pt x="94678" y="100363"/>
                    </a:lnTo>
                    <a:lnTo>
                      <a:pt x="95779" y="106909"/>
                    </a:lnTo>
                    <a:lnTo>
                      <a:pt x="95779" y="111272"/>
                    </a:lnTo>
                    <a:lnTo>
                      <a:pt x="99082" y="106909"/>
                    </a:lnTo>
                    <a:lnTo>
                      <a:pt x="101284" y="102545"/>
                    </a:lnTo>
                    <a:lnTo>
                      <a:pt x="101284" y="98181"/>
                    </a:lnTo>
                    <a:lnTo>
                      <a:pt x="103486" y="98181"/>
                    </a:lnTo>
                    <a:lnTo>
                      <a:pt x="106788" y="93818"/>
                    </a:lnTo>
                    <a:lnTo>
                      <a:pt x="111192" y="93818"/>
                    </a:lnTo>
                    <a:lnTo>
                      <a:pt x="113394" y="89454"/>
                    </a:lnTo>
                    <a:lnTo>
                      <a:pt x="116697" y="87272"/>
                    </a:lnTo>
                    <a:lnTo>
                      <a:pt x="118899" y="82909"/>
                    </a:lnTo>
                    <a:lnTo>
                      <a:pt x="120000" y="78545"/>
                    </a:lnTo>
                    <a:lnTo>
                      <a:pt x="117798" y="76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82880" tIns="914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MA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2" name="Shape 1409">
                <a:extLst>
                  <a:ext uri="{FF2B5EF4-FFF2-40B4-BE49-F238E27FC236}">
                    <a16:creationId xmlns:a16="http://schemas.microsoft.com/office/drawing/2014/main" xmlns="" id="{BBF34BDE-3EC0-864C-9BBB-17AD6E8EECB3}"/>
                  </a:ext>
                </a:extLst>
              </p:cNvPr>
              <p:cNvSpPr/>
              <p:nvPr/>
            </p:nvSpPr>
            <p:spPr>
              <a:xfrm>
                <a:off x="7976309" y="2205290"/>
                <a:ext cx="16863" cy="118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cubicBezTo>
                      <a:pt x="70000" y="120000"/>
                      <a:pt x="70000" y="120000"/>
                      <a:pt x="70000" y="120000"/>
                    </a:cubicBezTo>
                    <a:cubicBezTo>
                      <a:pt x="100000" y="80000"/>
                      <a:pt x="100000" y="80000"/>
                      <a:pt x="100000" y="80000"/>
                    </a:cubicBezTo>
                    <a:cubicBezTo>
                      <a:pt x="120000" y="53333"/>
                      <a:pt x="120000" y="53333"/>
                      <a:pt x="120000" y="53333"/>
                    </a:cubicBezTo>
                    <a:cubicBezTo>
                      <a:pt x="80000" y="26666"/>
                      <a:pt x="80000" y="26666"/>
                      <a:pt x="80000" y="26666"/>
                    </a:cubicBezTo>
                    <a:cubicBezTo>
                      <a:pt x="80000" y="26666"/>
                      <a:pt x="50000" y="0"/>
                      <a:pt x="40000" y="13333"/>
                    </a:cubicBezTo>
                    <a:cubicBezTo>
                      <a:pt x="40000" y="26666"/>
                      <a:pt x="0" y="93333"/>
                      <a:pt x="0" y="93333"/>
                    </a:cubicBezTo>
                    <a:lnTo>
                      <a:pt x="30000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3" name="Shape 1410">
                <a:extLst>
                  <a:ext uri="{FF2B5EF4-FFF2-40B4-BE49-F238E27FC236}">
                    <a16:creationId xmlns:a16="http://schemas.microsoft.com/office/drawing/2014/main" xmlns="" id="{9A644A81-3ECB-BB43-AEA3-0911DC2F073C}"/>
                  </a:ext>
                </a:extLst>
              </p:cNvPr>
              <p:cNvSpPr/>
              <p:nvPr/>
            </p:nvSpPr>
            <p:spPr>
              <a:xfrm>
                <a:off x="7763817" y="2269375"/>
                <a:ext cx="70829" cy="1585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7" y="16595"/>
                    </a:moveTo>
                    <a:lnTo>
                      <a:pt x="102857" y="11489"/>
                    </a:lnTo>
                    <a:lnTo>
                      <a:pt x="97142" y="8936"/>
                    </a:lnTo>
                    <a:lnTo>
                      <a:pt x="60000" y="3829"/>
                    </a:lnTo>
                    <a:lnTo>
                      <a:pt x="25714" y="0"/>
                    </a:lnTo>
                    <a:lnTo>
                      <a:pt x="22857" y="3829"/>
                    </a:lnTo>
                    <a:lnTo>
                      <a:pt x="17142" y="8936"/>
                    </a:lnTo>
                    <a:lnTo>
                      <a:pt x="8571" y="11489"/>
                    </a:lnTo>
                    <a:lnTo>
                      <a:pt x="5714" y="17872"/>
                    </a:lnTo>
                    <a:lnTo>
                      <a:pt x="8571" y="25531"/>
                    </a:lnTo>
                    <a:lnTo>
                      <a:pt x="8571" y="31914"/>
                    </a:lnTo>
                    <a:lnTo>
                      <a:pt x="5714" y="38297"/>
                    </a:lnTo>
                    <a:lnTo>
                      <a:pt x="14285" y="40851"/>
                    </a:lnTo>
                    <a:lnTo>
                      <a:pt x="25714" y="43404"/>
                    </a:lnTo>
                    <a:lnTo>
                      <a:pt x="31428" y="48510"/>
                    </a:lnTo>
                    <a:lnTo>
                      <a:pt x="42857" y="53617"/>
                    </a:lnTo>
                    <a:lnTo>
                      <a:pt x="57142" y="58723"/>
                    </a:lnTo>
                    <a:lnTo>
                      <a:pt x="57142" y="60000"/>
                    </a:lnTo>
                    <a:lnTo>
                      <a:pt x="51428" y="67659"/>
                    </a:lnTo>
                    <a:lnTo>
                      <a:pt x="28571" y="74042"/>
                    </a:lnTo>
                    <a:lnTo>
                      <a:pt x="8571" y="81702"/>
                    </a:lnTo>
                    <a:lnTo>
                      <a:pt x="5714" y="85531"/>
                    </a:lnTo>
                    <a:lnTo>
                      <a:pt x="0" y="91914"/>
                    </a:lnTo>
                    <a:lnTo>
                      <a:pt x="2857" y="95744"/>
                    </a:lnTo>
                    <a:lnTo>
                      <a:pt x="8571" y="100851"/>
                    </a:lnTo>
                    <a:lnTo>
                      <a:pt x="22857" y="105957"/>
                    </a:lnTo>
                    <a:lnTo>
                      <a:pt x="34285" y="108510"/>
                    </a:lnTo>
                    <a:lnTo>
                      <a:pt x="42857" y="109787"/>
                    </a:lnTo>
                    <a:lnTo>
                      <a:pt x="57142" y="109787"/>
                    </a:lnTo>
                    <a:lnTo>
                      <a:pt x="68571" y="109787"/>
                    </a:lnTo>
                    <a:lnTo>
                      <a:pt x="71428" y="109787"/>
                    </a:lnTo>
                    <a:lnTo>
                      <a:pt x="68571" y="114893"/>
                    </a:lnTo>
                    <a:lnTo>
                      <a:pt x="68571" y="118723"/>
                    </a:lnTo>
                    <a:lnTo>
                      <a:pt x="71428" y="120000"/>
                    </a:lnTo>
                    <a:lnTo>
                      <a:pt x="74285" y="120000"/>
                    </a:lnTo>
                    <a:lnTo>
                      <a:pt x="77142" y="111063"/>
                    </a:lnTo>
                    <a:lnTo>
                      <a:pt x="80000" y="109787"/>
                    </a:lnTo>
                    <a:lnTo>
                      <a:pt x="88571" y="104680"/>
                    </a:lnTo>
                    <a:lnTo>
                      <a:pt x="102857" y="99574"/>
                    </a:lnTo>
                    <a:lnTo>
                      <a:pt x="102857" y="88085"/>
                    </a:lnTo>
                    <a:lnTo>
                      <a:pt x="102857" y="82978"/>
                    </a:lnTo>
                    <a:lnTo>
                      <a:pt x="114285" y="77872"/>
                    </a:lnTo>
                    <a:lnTo>
                      <a:pt x="117142" y="67659"/>
                    </a:lnTo>
                    <a:lnTo>
                      <a:pt x="120000" y="61276"/>
                    </a:lnTo>
                    <a:lnTo>
                      <a:pt x="120000" y="51063"/>
                    </a:lnTo>
                    <a:lnTo>
                      <a:pt x="120000" y="45957"/>
                    </a:lnTo>
                    <a:lnTo>
                      <a:pt x="114285" y="38297"/>
                    </a:lnTo>
                    <a:lnTo>
                      <a:pt x="102857" y="38297"/>
                    </a:lnTo>
                    <a:lnTo>
                      <a:pt x="97142" y="38297"/>
                    </a:lnTo>
                    <a:lnTo>
                      <a:pt x="100000" y="31914"/>
                    </a:lnTo>
                    <a:lnTo>
                      <a:pt x="105714" y="25531"/>
                    </a:lnTo>
                    <a:lnTo>
                      <a:pt x="111428" y="22978"/>
                    </a:lnTo>
                    <a:lnTo>
                      <a:pt x="108571" y="21702"/>
                    </a:lnTo>
                    <a:lnTo>
                      <a:pt x="102857" y="16595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" tIns="2285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NJ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4" name="Shape 1412">
                <a:extLst>
                  <a:ext uri="{FF2B5EF4-FFF2-40B4-BE49-F238E27FC236}">
                    <a16:creationId xmlns:a16="http://schemas.microsoft.com/office/drawing/2014/main" xmlns="" id="{DA4DEECB-68A9-174B-81F3-4164B0F2518C}"/>
                  </a:ext>
                </a:extLst>
              </p:cNvPr>
              <p:cNvSpPr/>
              <p:nvPr/>
            </p:nvSpPr>
            <p:spPr>
              <a:xfrm>
                <a:off x="7480495" y="2227213"/>
                <a:ext cx="317051" cy="2057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319" y="88524"/>
                    </a:moveTo>
                    <a:lnTo>
                      <a:pt x="105957" y="88524"/>
                    </a:lnTo>
                    <a:lnTo>
                      <a:pt x="107872" y="88524"/>
                    </a:lnTo>
                    <a:lnTo>
                      <a:pt x="109148" y="89508"/>
                    </a:lnTo>
                    <a:lnTo>
                      <a:pt x="109148" y="87540"/>
                    </a:lnTo>
                    <a:lnTo>
                      <a:pt x="113617" y="81639"/>
                    </a:lnTo>
                    <a:lnTo>
                      <a:pt x="118723" y="76721"/>
                    </a:lnTo>
                    <a:lnTo>
                      <a:pt x="120000" y="70819"/>
                    </a:lnTo>
                    <a:lnTo>
                      <a:pt x="120000" y="69836"/>
                    </a:lnTo>
                    <a:lnTo>
                      <a:pt x="116808" y="65901"/>
                    </a:lnTo>
                    <a:lnTo>
                      <a:pt x="114255" y="61967"/>
                    </a:lnTo>
                    <a:lnTo>
                      <a:pt x="112978" y="58032"/>
                    </a:lnTo>
                    <a:lnTo>
                      <a:pt x="110425" y="56065"/>
                    </a:lnTo>
                    <a:lnTo>
                      <a:pt x="108510" y="54098"/>
                    </a:lnTo>
                    <a:lnTo>
                      <a:pt x="109148" y="49180"/>
                    </a:lnTo>
                    <a:lnTo>
                      <a:pt x="109148" y="44262"/>
                    </a:lnTo>
                    <a:lnTo>
                      <a:pt x="108510" y="38360"/>
                    </a:lnTo>
                    <a:lnTo>
                      <a:pt x="109148" y="33442"/>
                    </a:lnTo>
                    <a:lnTo>
                      <a:pt x="111063" y="31475"/>
                    </a:lnTo>
                    <a:lnTo>
                      <a:pt x="112340" y="27540"/>
                    </a:lnTo>
                    <a:lnTo>
                      <a:pt x="112978" y="24590"/>
                    </a:lnTo>
                    <a:lnTo>
                      <a:pt x="114255" y="19672"/>
                    </a:lnTo>
                    <a:lnTo>
                      <a:pt x="112340" y="17704"/>
                    </a:lnTo>
                    <a:lnTo>
                      <a:pt x="110425" y="17704"/>
                    </a:lnTo>
                    <a:lnTo>
                      <a:pt x="108510" y="16721"/>
                    </a:lnTo>
                    <a:lnTo>
                      <a:pt x="105957" y="9836"/>
                    </a:lnTo>
                    <a:lnTo>
                      <a:pt x="103404" y="4918"/>
                    </a:lnTo>
                    <a:lnTo>
                      <a:pt x="98297" y="0"/>
                    </a:lnTo>
                    <a:lnTo>
                      <a:pt x="15319" y="22622"/>
                    </a:lnTo>
                    <a:lnTo>
                      <a:pt x="14042" y="12786"/>
                    </a:lnTo>
                    <a:lnTo>
                      <a:pt x="10212" y="16721"/>
                    </a:lnTo>
                    <a:lnTo>
                      <a:pt x="7021" y="20655"/>
                    </a:lnTo>
                    <a:lnTo>
                      <a:pt x="3829" y="23606"/>
                    </a:lnTo>
                    <a:lnTo>
                      <a:pt x="0" y="27540"/>
                    </a:lnTo>
                    <a:lnTo>
                      <a:pt x="10212" y="120000"/>
                    </a:lnTo>
                    <a:lnTo>
                      <a:pt x="102127" y="93442"/>
                    </a:lnTo>
                    <a:lnTo>
                      <a:pt x="103404" y="90491"/>
                    </a:lnTo>
                    <a:lnTo>
                      <a:pt x="105319" y="8852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48640" tIns="2743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PA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5" name="Shape 1413">
                <a:extLst>
                  <a:ext uri="{FF2B5EF4-FFF2-40B4-BE49-F238E27FC236}">
                    <a16:creationId xmlns:a16="http://schemas.microsoft.com/office/drawing/2014/main" xmlns="" id="{6ACCD87F-9B51-8245-BAB5-345EEED621A3}"/>
                  </a:ext>
                </a:extLst>
              </p:cNvPr>
              <p:cNvSpPr/>
              <p:nvPr/>
            </p:nvSpPr>
            <p:spPr>
              <a:xfrm>
                <a:off x="7183681" y="3051884"/>
                <a:ext cx="490753" cy="3845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80000" y="0"/>
                    </a:lnTo>
                    <a:lnTo>
                      <a:pt x="82474" y="0"/>
                    </a:lnTo>
                    <a:lnTo>
                      <a:pt x="86185" y="1052"/>
                    </a:lnTo>
                    <a:lnTo>
                      <a:pt x="86597" y="3684"/>
                    </a:lnTo>
                    <a:lnTo>
                      <a:pt x="87010" y="5263"/>
                    </a:lnTo>
                    <a:lnTo>
                      <a:pt x="88659" y="6315"/>
                    </a:lnTo>
                    <a:lnTo>
                      <a:pt x="89896" y="8947"/>
                    </a:lnTo>
                    <a:lnTo>
                      <a:pt x="91958" y="15789"/>
                    </a:lnTo>
                    <a:lnTo>
                      <a:pt x="94432" y="21052"/>
                    </a:lnTo>
                    <a:lnTo>
                      <a:pt x="97731" y="28947"/>
                    </a:lnTo>
                    <a:lnTo>
                      <a:pt x="99381" y="32631"/>
                    </a:lnTo>
                    <a:lnTo>
                      <a:pt x="103505" y="40526"/>
                    </a:lnTo>
                    <a:lnTo>
                      <a:pt x="105567" y="42631"/>
                    </a:lnTo>
                    <a:lnTo>
                      <a:pt x="106804" y="44210"/>
                    </a:lnTo>
                    <a:lnTo>
                      <a:pt x="106804" y="45789"/>
                    </a:lnTo>
                    <a:lnTo>
                      <a:pt x="106804" y="50526"/>
                    </a:lnTo>
                    <a:lnTo>
                      <a:pt x="105567" y="45263"/>
                    </a:lnTo>
                    <a:lnTo>
                      <a:pt x="105154" y="50526"/>
                    </a:lnTo>
                    <a:lnTo>
                      <a:pt x="107628" y="55789"/>
                    </a:lnTo>
                    <a:lnTo>
                      <a:pt x="110515" y="61052"/>
                    </a:lnTo>
                    <a:lnTo>
                      <a:pt x="113402" y="67894"/>
                    </a:lnTo>
                    <a:lnTo>
                      <a:pt x="115463" y="72105"/>
                    </a:lnTo>
                    <a:lnTo>
                      <a:pt x="117938" y="75789"/>
                    </a:lnTo>
                    <a:lnTo>
                      <a:pt x="119175" y="80526"/>
                    </a:lnTo>
                    <a:lnTo>
                      <a:pt x="120000" y="88421"/>
                    </a:lnTo>
                    <a:lnTo>
                      <a:pt x="120000" y="92631"/>
                    </a:lnTo>
                    <a:lnTo>
                      <a:pt x="120000" y="97368"/>
                    </a:lnTo>
                    <a:lnTo>
                      <a:pt x="120000" y="101578"/>
                    </a:lnTo>
                    <a:lnTo>
                      <a:pt x="118762" y="103157"/>
                    </a:lnTo>
                    <a:lnTo>
                      <a:pt x="117938" y="105263"/>
                    </a:lnTo>
                    <a:lnTo>
                      <a:pt x="117938" y="107894"/>
                    </a:lnTo>
                    <a:lnTo>
                      <a:pt x="118350" y="111052"/>
                    </a:lnTo>
                    <a:lnTo>
                      <a:pt x="117938" y="114736"/>
                    </a:lnTo>
                    <a:lnTo>
                      <a:pt x="116701" y="118421"/>
                    </a:lnTo>
                    <a:lnTo>
                      <a:pt x="115463" y="119473"/>
                    </a:lnTo>
                    <a:lnTo>
                      <a:pt x="114226" y="119999"/>
                    </a:lnTo>
                    <a:lnTo>
                      <a:pt x="115051" y="117894"/>
                    </a:lnTo>
                    <a:lnTo>
                      <a:pt x="115876" y="116842"/>
                    </a:lnTo>
                    <a:lnTo>
                      <a:pt x="115876" y="114210"/>
                    </a:lnTo>
                    <a:lnTo>
                      <a:pt x="115463" y="114210"/>
                    </a:lnTo>
                    <a:lnTo>
                      <a:pt x="112989" y="116315"/>
                    </a:lnTo>
                    <a:lnTo>
                      <a:pt x="111340" y="116842"/>
                    </a:lnTo>
                    <a:lnTo>
                      <a:pt x="110103" y="116315"/>
                    </a:lnTo>
                    <a:lnTo>
                      <a:pt x="108865" y="116842"/>
                    </a:lnTo>
                    <a:lnTo>
                      <a:pt x="107628" y="117894"/>
                    </a:lnTo>
                    <a:lnTo>
                      <a:pt x="106804" y="117368"/>
                    </a:lnTo>
                    <a:lnTo>
                      <a:pt x="105154" y="116842"/>
                    </a:lnTo>
                    <a:lnTo>
                      <a:pt x="104329" y="115263"/>
                    </a:lnTo>
                    <a:lnTo>
                      <a:pt x="104742" y="114210"/>
                    </a:lnTo>
                    <a:lnTo>
                      <a:pt x="105154" y="114210"/>
                    </a:lnTo>
                    <a:lnTo>
                      <a:pt x="108041" y="114736"/>
                    </a:lnTo>
                    <a:lnTo>
                      <a:pt x="108865" y="114210"/>
                    </a:lnTo>
                    <a:lnTo>
                      <a:pt x="108453" y="113684"/>
                    </a:lnTo>
                    <a:lnTo>
                      <a:pt x="107216" y="112631"/>
                    </a:lnTo>
                    <a:lnTo>
                      <a:pt x="105567" y="113157"/>
                    </a:lnTo>
                    <a:lnTo>
                      <a:pt x="104329" y="111578"/>
                    </a:lnTo>
                    <a:lnTo>
                      <a:pt x="103092" y="108947"/>
                    </a:lnTo>
                    <a:lnTo>
                      <a:pt x="101443" y="106842"/>
                    </a:lnTo>
                    <a:lnTo>
                      <a:pt x="101030" y="105263"/>
                    </a:lnTo>
                    <a:lnTo>
                      <a:pt x="99793" y="103157"/>
                    </a:lnTo>
                    <a:lnTo>
                      <a:pt x="97731" y="102631"/>
                    </a:lnTo>
                    <a:lnTo>
                      <a:pt x="96082" y="101578"/>
                    </a:lnTo>
                    <a:lnTo>
                      <a:pt x="94432" y="101052"/>
                    </a:lnTo>
                    <a:lnTo>
                      <a:pt x="92783" y="95263"/>
                    </a:lnTo>
                    <a:lnTo>
                      <a:pt x="91958" y="93157"/>
                    </a:lnTo>
                    <a:lnTo>
                      <a:pt x="90721" y="91578"/>
                    </a:lnTo>
                    <a:lnTo>
                      <a:pt x="90309" y="90526"/>
                    </a:lnTo>
                    <a:lnTo>
                      <a:pt x="89072" y="88947"/>
                    </a:lnTo>
                    <a:lnTo>
                      <a:pt x="87835" y="87894"/>
                    </a:lnTo>
                    <a:lnTo>
                      <a:pt x="88247" y="85789"/>
                    </a:lnTo>
                    <a:lnTo>
                      <a:pt x="88659" y="84736"/>
                    </a:lnTo>
                    <a:lnTo>
                      <a:pt x="87422" y="81578"/>
                    </a:lnTo>
                    <a:lnTo>
                      <a:pt x="86185" y="82105"/>
                    </a:lnTo>
                    <a:lnTo>
                      <a:pt x="86185" y="83157"/>
                    </a:lnTo>
                    <a:lnTo>
                      <a:pt x="86185" y="85789"/>
                    </a:lnTo>
                    <a:lnTo>
                      <a:pt x="85360" y="85789"/>
                    </a:lnTo>
                    <a:lnTo>
                      <a:pt x="84536" y="84736"/>
                    </a:lnTo>
                    <a:lnTo>
                      <a:pt x="83298" y="83157"/>
                    </a:lnTo>
                    <a:lnTo>
                      <a:pt x="81237" y="78947"/>
                    </a:lnTo>
                    <a:lnTo>
                      <a:pt x="80000" y="77368"/>
                    </a:lnTo>
                    <a:lnTo>
                      <a:pt x="79587" y="76842"/>
                    </a:lnTo>
                    <a:lnTo>
                      <a:pt x="80000" y="75789"/>
                    </a:lnTo>
                    <a:lnTo>
                      <a:pt x="79175" y="73684"/>
                    </a:lnTo>
                    <a:lnTo>
                      <a:pt x="77938" y="73157"/>
                    </a:lnTo>
                    <a:lnTo>
                      <a:pt x="79175" y="70000"/>
                    </a:lnTo>
                    <a:lnTo>
                      <a:pt x="80000" y="68421"/>
                    </a:lnTo>
                    <a:lnTo>
                      <a:pt x="80412" y="66842"/>
                    </a:lnTo>
                    <a:lnTo>
                      <a:pt x="80824" y="65263"/>
                    </a:lnTo>
                    <a:lnTo>
                      <a:pt x="80000" y="63684"/>
                    </a:lnTo>
                    <a:lnTo>
                      <a:pt x="79587" y="65789"/>
                    </a:lnTo>
                    <a:lnTo>
                      <a:pt x="78762" y="65263"/>
                    </a:lnTo>
                    <a:lnTo>
                      <a:pt x="78762" y="64210"/>
                    </a:lnTo>
                    <a:lnTo>
                      <a:pt x="77525" y="62105"/>
                    </a:lnTo>
                    <a:lnTo>
                      <a:pt x="77113" y="62105"/>
                    </a:lnTo>
                    <a:lnTo>
                      <a:pt x="77113" y="62631"/>
                    </a:lnTo>
                    <a:lnTo>
                      <a:pt x="77525" y="63684"/>
                    </a:lnTo>
                    <a:lnTo>
                      <a:pt x="77938" y="65263"/>
                    </a:lnTo>
                    <a:lnTo>
                      <a:pt x="77938" y="66842"/>
                    </a:lnTo>
                    <a:lnTo>
                      <a:pt x="77938" y="67368"/>
                    </a:lnTo>
                    <a:lnTo>
                      <a:pt x="77113" y="68421"/>
                    </a:lnTo>
                    <a:lnTo>
                      <a:pt x="76701" y="67894"/>
                    </a:lnTo>
                    <a:lnTo>
                      <a:pt x="75876" y="66842"/>
                    </a:lnTo>
                    <a:lnTo>
                      <a:pt x="74639" y="64210"/>
                    </a:lnTo>
                    <a:lnTo>
                      <a:pt x="74226" y="63157"/>
                    </a:lnTo>
                    <a:lnTo>
                      <a:pt x="74226" y="61052"/>
                    </a:lnTo>
                    <a:lnTo>
                      <a:pt x="74226" y="57894"/>
                    </a:lnTo>
                    <a:lnTo>
                      <a:pt x="75051" y="55789"/>
                    </a:lnTo>
                    <a:lnTo>
                      <a:pt x="75463" y="51578"/>
                    </a:lnTo>
                    <a:lnTo>
                      <a:pt x="75463" y="48947"/>
                    </a:lnTo>
                    <a:lnTo>
                      <a:pt x="75051" y="45263"/>
                    </a:lnTo>
                    <a:lnTo>
                      <a:pt x="74226" y="41578"/>
                    </a:lnTo>
                    <a:lnTo>
                      <a:pt x="72989" y="40526"/>
                    </a:lnTo>
                    <a:lnTo>
                      <a:pt x="71752" y="37894"/>
                    </a:lnTo>
                    <a:lnTo>
                      <a:pt x="69278" y="37368"/>
                    </a:lnTo>
                    <a:lnTo>
                      <a:pt x="68041" y="37368"/>
                    </a:lnTo>
                    <a:lnTo>
                      <a:pt x="67216" y="35263"/>
                    </a:lnTo>
                    <a:lnTo>
                      <a:pt x="65979" y="34736"/>
                    </a:lnTo>
                    <a:lnTo>
                      <a:pt x="64329" y="32105"/>
                    </a:lnTo>
                    <a:lnTo>
                      <a:pt x="62680" y="31578"/>
                    </a:lnTo>
                    <a:lnTo>
                      <a:pt x="62268" y="28947"/>
                    </a:lnTo>
                    <a:lnTo>
                      <a:pt x="61443" y="27894"/>
                    </a:lnTo>
                    <a:lnTo>
                      <a:pt x="58969" y="25263"/>
                    </a:lnTo>
                    <a:lnTo>
                      <a:pt x="56907" y="23157"/>
                    </a:lnTo>
                    <a:lnTo>
                      <a:pt x="55257" y="22105"/>
                    </a:lnTo>
                    <a:lnTo>
                      <a:pt x="53608" y="20526"/>
                    </a:lnTo>
                    <a:lnTo>
                      <a:pt x="52371" y="20000"/>
                    </a:lnTo>
                    <a:lnTo>
                      <a:pt x="50309" y="20000"/>
                    </a:lnTo>
                    <a:lnTo>
                      <a:pt x="48247" y="20526"/>
                    </a:lnTo>
                    <a:lnTo>
                      <a:pt x="47835" y="22105"/>
                    </a:lnTo>
                    <a:lnTo>
                      <a:pt x="48247" y="23684"/>
                    </a:lnTo>
                    <a:lnTo>
                      <a:pt x="47835" y="24736"/>
                    </a:lnTo>
                    <a:lnTo>
                      <a:pt x="47010" y="24736"/>
                    </a:lnTo>
                    <a:lnTo>
                      <a:pt x="46185" y="23684"/>
                    </a:lnTo>
                    <a:lnTo>
                      <a:pt x="44123" y="25789"/>
                    </a:lnTo>
                    <a:lnTo>
                      <a:pt x="41649" y="28421"/>
                    </a:lnTo>
                    <a:lnTo>
                      <a:pt x="38762" y="29473"/>
                    </a:lnTo>
                    <a:lnTo>
                      <a:pt x="34226" y="31052"/>
                    </a:lnTo>
                    <a:lnTo>
                      <a:pt x="34226" y="27894"/>
                    </a:lnTo>
                    <a:lnTo>
                      <a:pt x="32989" y="26315"/>
                    </a:lnTo>
                    <a:lnTo>
                      <a:pt x="31752" y="25789"/>
                    </a:lnTo>
                    <a:lnTo>
                      <a:pt x="29690" y="24210"/>
                    </a:lnTo>
                    <a:lnTo>
                      <a:pt x="31340" y="23157"/>
                    </a:lnTo>
                    <a:lnTo>
                      <a:pt x="31752" y="22631"/>
                    </a:lnTo>
                    <a:lnTo>
                      <a:pt x="28865" y="22105"/>
                    </a:lnTo>
                    <a:lnTo>
                      <a:pt x="28865" y="20526"/>
                    </a:lnTo>
                    <a:lnTo>
                      <a:pt x="29690" y="20526"/>
                    </a:lnTo>
                    <a:lnTo>
                      <a:pt x="30103" y="19473"/>
                    </a:lnTo>
                    <a:lnTo>
                      <a:pt x="30103" y="18421"/>
                    </a:lnTo>
                    <a:lnTo>
                      <a:pt x="29690" y="18421"/>
                    </a:lnTo>
                    <a:lnTo>
                      <a:pt x="28865" y="18947"/>
                    </a:lnTo>
                    <a:lnTo>
                      <a:pt x="28865" y="19473"/>
                    </a:lnTo>
                    <a:lnTo>
                      <a:pt x="28453" y="20000"/>
                    </a:lnTo>
                    <a:lnTo>
                      <a:pt x="27628" y="18947"/>
                    </a:lnTo>
                    <a:lnTo>
                      <a:pt x="25567" y="18947"/>
                    </a:lnTo>
                    <a:lnTo>
                      <a:pt x="26391" y="20526"/>
                    </a:lnTo>
                    <a:lnTo>
                      <a:pt x="26804" y="20526"/>
                    </a:lnTo>
                    <a:lnTo>
                      <a:pt x="27216" y="22631"/>
                    </a:lnTo>
                    <a:lnTo>
                      <a:pt x="26804" y="22631"/>
                    </a:lnTo>
                    <a:lnTo>
                      <a:pt x="25154" y="21578"/>
                    </a:lnTo>
                    <a:lnTo>
                      <a:pt x="23505" y="20000"/>
                    </a:lnTo>
                    <a:lnTo>
                      <a:pt x="21855" y="19473"/>
                    </a:lnTo>
                    <a:lnTo>
                      <a:pt x="18144" y="19473"/>
                    </a:lnTo>
                    <a:lnTo>
                      <a:pt x="16907" y="18421"/>
                    </a:lnTo>
                    <a:lnTo>
                      <a:pt x="16082" y="17368"/>
                    </a:lnTo>
                    <a:lnTo>
                      <a:pt x="14845" y="17368"/>
                    </a:lnTo>
                    <a:lnTo>
                      <a:pt x="10721" y="18421"/>
                    </a:lnTo>
                    <a:lnTo>
                      <a:pt x="7835" y="18421"/>
                    </a:lnTo>
                    <a:lnTo>
                      <a:pt x="5773" y="20000"/>
                    </a:lnTo>
                    <a:lnTo>
                      <a:pt x="4536" y="20526"/>
                    </a:lnTo>
                    <a:lnTo>
                      <a:pt x="2886" y="16842"/>
                    </a:lnTo>
                    <a:lnTo>
                      <a:pt x="2474" y="14210"/>
                    </a:lnTo>
                    <a:lnTo>
                      <a:pt x="824" y="11578"/>
                    </a:lnTo>
                    <a:lnTo>
                      <a:pt x="0" y="10526"/>
                    </a:lnTo>
                    <a:lnTo>
                      <a:pt x="0" y="8947"/>
                    </a:lnTo>
                    <a:lnTo>
                      <a:pt x="1237" y="8421"/>
                    </a:lnTo>
                    <a:lnTo>
                      <a:pt x="4123" y="7368"/>
                    </a:lnTo>
                    <a:lnTo>
                      <a:pt x="7422" y="6315"/>
                    </a:lnTo>
                    <a:lnTo>
                      <a:pt x="38350" y="3157"/>
                    </a:lnTo>
                    <a:lnTo>
                      <a:pt x="40412" y="8421"/>
                    </a:lnTo>
                    <a:lnTo>
                      <a:pt x="77938" y="5789"/>
                    </a:lnTo>
                    <a:lnTo>
                      <a:pt x="78350" y="10000"/>
                    </a:lnTo>
                    <a:lnTo>
                      <a:pt x="81237" y="10000"/>
                    </a:lnTo>
                    <a:lnTo>
                      <a:pt x="800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645920" tIns="8229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FL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6" name="Shape 1414">
                <a:extLst>
                  <a:ext uri="{FF2B5EF4-FFF2-40B4-BE49-F238E27FC236}">
                    <a16:creationId xmlns:a16="http://schemas.microsoft.com/office/drawing/2014/main" xmlns="" id="{B88FE8F6-8977-E048-8C2E-3BCF051A13DF}"/>
                  </a:ext>
                </a:extLst>
              </p:cNvPr>
              <p:cNvSpPr/>
              <p:nvPr/>
            </p:nvSpPr>
            <p:spPr>
              <a:xfrm>
                <a:off x="6802545" y="2950697"/>
                <a:ext cx="306933" cy="2715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40" y="111055"/>
                    </a:moveTo>
                    <a:lnTo>
                      <a:pt x="118021" y="111055"/>
                    </a:lnTo>
                    <a:lnTo>
                      <a:pt x="116043" y="109565"/>
                    </a:lnTo>
                    <a:lnTo>
                      <a:pt x="115384" y="109565"/>
                    </a:lnTo>
                    <a:lnTo>
                      <a:pt x="114065" y="109565"/>
                    </a:lnTo>
                    <a:lnTo>
                      <a:pt x="112747" y="108819"/>
                    </a:lnTo>
                    <a:lnTo>
                      <a:pt x="109450" y="106583"/>
                    </a:lnTo>
                    <a:lnTo>
                      <a:pt x="108791" y="106583"/>
                    </a:lnTo>
                    <a:lnTo>
                      <a:pt x="105494" y="103602"/>
                    </a:lnTo>
                    <a:lnTo>
                      <a:pt x="104175" y="102111"/>
                    </a:lnTo>
                    <a:lnTo>
                      <a:pt x="102197" y="101366"/>
                    </a:lnTo>
                    <a:lnTo>
                      <a:pt x="100219" y="99875"/>
                    </a:lnTo>
                    <a:lnTo>
                      <a:pt x="98901" y="98385"/>
                    </a:lnTo>
                    <a:lnTo>
                      <a:pt x="100879" y="98385"/>
                    </a:lnTo>
                    <a:lnTo>
                      <a:pt x="102197" y="96894"/>
                    </a:lnTo>
                    <a:lnTo>
                      <a:pt x="105494" y="96894"/>
                    </a:lnTo>
                    <a:lnTo>
                      <a:pt x="106153" y="95403"/>
                    </a:lnTo>
                    <a:lnTo>
                      <a:pt x="109450" y="95403"/>
                    </a:lnTo>
                    <a:lnTo>
                      <a:pt x="110769" y="93913"/>
                    </a:lnTo>
                    <a:lnTo>
                      <a:pt x="108791" y="90186"/>
                    </a:lnTo>
                    <a:lnTo>
                      <a:pt x="106813" y="87950"/>
                    </a:lnTo>
                    <a:lnTo>
                      <a:pt x="106153" y="87950"/>
                    </a:lnTo>
                    <a:lnTo>
                      <a:pt x="99560" y="90186"/>
                    </a:lnTo>
                    <a:lnTo>
                      <a:pt x="97582" y="90931"/>
                    </a:lnTo>
                    <a:lnTo>
                      <a:pt x="95604" y="90931"/>
                    </a:lnTo>
                    <a:lnTo>
                      <a:pt x="95604" y="90186"/>
                    </a:lnTo>
                    <a:lnTo>
                      <a:pt x="97582" y="88695"/>
                    </a:lnTo>
                    <a:lnTo>
                      <a:pt x="99560" y="87950"/>
                    </a:lnTo>
                    <a:lnTo>
                      <a:pt x="101538" y="86459"/>
                    </a:lnTo>
                    <a:lnTo>
                      <a:pt x="101538" y="84968"/>
                    </a:lnTo>
                    <a:lnTo>
                      <a:pt x="101538" y="81987"/>
                    </a:lnTo>
                    <a:lnTo>
                      <a:pt x="100879" y="76770"/>
                    </a:lnTo>
                    <a:lnTo>
                      <a:pt x="98901" y="73788"/>
                    </a:lnTo>
                    <a:lnTo>
                      <a:pt x="97582" y="70807"/>
                    </a:lnTo>
                    <a:lnTo>
                      <a:pt x="98241" y="58881"/>
                    </a:lnTo>
                    <a:lnTo>
                      <a:pt x="55384" y="61118"/>
                    </a:lnTo>
                    <a:lnTo>
                      <a:pt x="54725" y="58136"/>
                    </a:lnTo>
                    <a:lnTo>
                      <a:pt x="54725" y="55900"/>
                    </a:lnTo>
                    <a:lnTo>
                      <a:pt x="55384" y="54409"/>
                    </a:lnTo>
                    <a:lnTo>
                      <a:pt x="57362" y="52919"/>
                    </a:lnTo>
                    <a:lnTo>
                      <a:pt x="57362" y="49192"/>
                    </a:lnTo>
                    <a:lnTo>
                      <a:pt x="57362" y="47701"/>
                    </a:lnTo>
                    <a:lnTo>
                      <a:pt x="58021" y="45465"/>
                    </a:lnTo>
                    <a:lnTo>
                      <a:pt x="58681" y="44720"/>
                    </a:lnTo>
                    <a:lnTo>
                      <a:pt x="59340" y="43229"/>
                    </a:lnTo>
                    <a:lnTo>
                      <a:pt x="60000" y="38012"/>
                    </a:lnTo>
                    <a:lnTo>
                      <a:pt x="61318" y="36521"/>
                    </a:lnTo>
                    <a:lnTo>
                      <a:pt x="63956" y="32049"/>
                    </a:lnTo>
                    <a:lnTo>
                      <a:pt x="64615" y="30559"/>
                    </a:lnTo>
                    <a:lnTo>
                      <a:pt x="64615" y="27577"/>
                    </a:lnTo>
                    <a:lnTo>
                      <a:pt x="65274" y="27577"/>
                    </a:lnTo>
                    <a:lnTo>
                      <a:pt x="67252" y="25341"/>
                    </a:lnTo>
                    <a:lnTo>
                      <a:pt x="67912" y="19378"/>
                    </a:lnTo>
                    <a:lnTo>
                      <a:pt x="67252" y="17142"/>
                    </a:lnTo>
                    <a:lnTo>
                      <a:pt x="65274" y="15652"/>
                    </a:lnTo>
                    <a:lnTo>
                      <a:pt x="65274" y="14161"/>
                    </a:lnTo>
                    <a:lnTo>
                      <a:pt x="64615" y="10434"/>
                    </a:lnTo>
                    <a:lnTo>
                      <a:pt x="64615" y="9689"/>
                    </a:lnTo>
                    <a:lnTo>
                      <a:pt x="63956" y="8198"/>
                    </a:lnTo>
                    <a:lnTo>
                      <a:pt x="61978" y="6708"/>
                    </a:lnTo>
                    <a:lnTo>
                      <a:pt x="64615" y="5217"/>
                    </a:lnTo>
                    <a:lnTo>
                      <a:pt x="64615" y="3726"/>
                    </a:lnTo>
                    <a:lnTo>
                      <a:pt x="63956" y="1490"/>
                    </a:lnTo>
                    <a:lnTo>
                      <a:pt x="61978" y="0"/>
                    </a:lnTo>
                    <a:lnTo>
                      <a:pt x="0" y="2236"/>
                    </a:lnTo>
                    <a:lnTo>
                      <a:pt x="0" y="35031"/>
                    </a:lnTo>
                    <a:lnTo>
                      <a:pt x="4615" y="39503"/>
                    </a:lnTo>
                    <a:lnTo>
                      <a:pt x="4615" y="40993"/>
                    </a:lnTo>
                    <a:lnTo>
                      <a:pt x="7252" y="47701"/>
                    </a:lnTo>
                    <a:lnTo>
                      <a:pt x="7912" y="49192"/>
                    </a:lnTo>
                    <a:lnTo>
                      <a:pt x="7912" y="53664"/>
                    </a:lnTo>
                    <a:lnTo>
                      <a:pt x="8571" y="55900"/>
                    </a:lnTo>
                    <a:lnTo>
                      <a:pt x="9890" y="61863"/>
                    </a:lnTo>
                    <a:lnTo>
                      <a:pt x="11208" y="66335"/>
                    </a:lnTo>
                    <a:lnTo>
                      <a:pt x="8571" y="70062"/>
                    </a:lnTo>
                    <a:lnTo>
                      <a:pt x="7252" y="76024"/>
                    </a:lnTo>
                    <a:lnTo>
                      <a:pt x="7252" y="78260"/>
                    </a:lnTo>
                    <a:lnTo>
                      <a:pt x="5934" y="81987"/>
                    </a:lnTo>
                    <a:lnTo>
                      <a:pt x="7912" y="87204"/>
                    </a:lnTo>
                    <a:lnTo>
                      <a:pt x="7912" y="90186"/>
                    </a:lnTo>
                    <a:lnTo>
                      <a:pt x="5934" y="97639"/>
                    </a:lnTo>
                    <a:lnTo>
                      <a:pt x="3956" y="101366"/>
                    </a:lnTo>
                    <a:lnTo>
                      <a:pt x="6593" y="101366"/>
                    </a:lnTo>
                    <a:lnTo>
                      <a:pt x="9890" y="101366"/>
                    </a:lnTo>
                    <a:lnTo>
                      <a:pt x="11868" y="99875"/>
                    </a:lnTo>
                    <a:lnTo>
                      <a:pt x="14505" y="99875"/>
                    </a:lnTo>
                    <a:lnTo>
                      <a:pt x="16483" y="99875"/>
                    </a:lnTo>
                    <a:lnTo>
                      <a:pt x="22417" y="101366"/>
                    </a:lnTo>
                    <a:lnTo>
                      <a:pt x="25714" y="102111"/>
                    </a:lnTo>
                    <a:lnTo>
                      <a:pt x="29010" y="103602"/>
                    </a:lnTo>
                    <a:lnTo>
                      <a:pt x="33626" y="105838"/>
                    </a:lnTo>
                    <a:lnTo>
                      <a:pt x="42197" y="105838"/>
                    </a:lnTo>
                    <a:lnTo>
                      <a:pt x="47472" y="105838"/>
                    </a:lnTo>
                    <a:lnTo>
                      <a:pt x="52087" y="105838"/>
                    </a:lnTo>
                    <a:lnTo>
                      <a:pt x="52747" y="105093"/>
                    </a:lnTo>
                    <a:lnTo>
                      <a:pt x="51428" y="102857"/>
                    </a:lnTo>
                    <a:lnTo>
                      <a:pt x="48131" y="102857"/>
                    </a:lnTo>
                    <a:lnTo>
                      <a:pt x="47472" y="102857"/>
                    </a:lnTo>
                    <a:lnTo>
                      <a:pt x="46153" y="102111"/>
                    </a:lnTo>
                    <a:lnTo>
                      <a:pt x="46813" y="99875"/>
                    </a:lnTo>
                    <a:lnTo>
                      <a:pt x="47472" y="98385"/>
                    </a:lnTo>
                    <a:lnTo>
                      <a:pt x="50769" y="98385"/>
                    </a:lnTo>
                    <a:lnTo>
                      <a:pt x="55384" y="100621"/>
                    </a:lnTo>
                    <a:lnTo>
                      <a:pt x="60000" y="105093"/>
                    </a:lnTo>
                    <a:lnTo>
                      <a:pt x="63956" y="105838"/>
                    </a:lnTo>
                    <a:lnTo>
                      <a:pt x="66593" y="104347"/>
                    </a:lnTo>
                    <a:lnTo>
                      <a:pt x="65934" y="107329"/>
                    </a:lnTo>
                    <a:lnTo>
                      <a:pt x="64615" y="111801"/>
                    </a:lnTo>
                    <a:lnTo>
                      <a:pt x="65934" y="114037"/>
                    </a:lnTo>
                    <a:lnTo>
                      <a:pt x="69890" y="115527"/>
                    </a:lnTo>
                    <a:lnTo>
                      <a:pt x="73186" y="115527"/>
                    </a:lnTo>
                    <a:lnTo>
                      <a:pt x="75824" y="117763"/>
                    </a:lnTo>
                    <a:lnTo>
                      <a:pt x="78461" y="117763"/>
                    </a:lnTo>
                    <a:lnTo>
                      <a:pt x="79780" y="114782"/>
                    </a:lnTo>
                    <a:lnTo>
                      <a:pt x="82417" y="111801"/>
                    </a:lnTo>
                    <a:lnTo>
                      <a:pt x="84395" y="111055"/>
                    </a:lnTo>
                    <a:lnTo>
                      <a:pt x="87032" y="111801"/>
                    </a:lnTo>
                    <a:lnTo>
                      <a:pt x="89670" y="115527"/>
                    </a:lnTo>
                    <a:lnTo>
                      <a:pt x="92307" y="115527"/>
                    </a:lnTo>
                    <a:lnTo>
                      <a:pt x="93626" y="114037"/>
                    </a:lnTo>
                    <a:lnTo>
                      <a:pt x="92307" y="108074"/>
                    </a:lnTo>
                    <a:lnTo>
                      <a:pt x="92307" y="106583"/>
                    </a:lnTo>
                    <a:lnTo>
                      <a:pt x="93626" y="105093"/>
                    </a:lnTo>
                    <a:lnTo>
                      <a:pt x="96263" y="105093"/>
                    </a:lnTo>
                    <a:lnTo>
                      <a:pt x="98901" y="106583"/>
                    </a:lnTo>
                    <a:lnTo>
                      <a:pt x="98901" y="109565"/>
                    </a:lnTo>
                    <a:lnTo>
                      <a:pt x="104175" y="110310"/>
                    </a:lnTo>
                    <a:lnTo>
                      <a:pt x="108791" y="112546"/>
                    </a:lnTo>
                    <a:lnTo>
                      <a:pt x="110769" y="114782"/>
                    </a:lnTo>
                    <a:lnTo>
                      <a:pt x="109450" y="117018"/>
                    </a:lnTo>
                    <a:lnTo>
                      <a:pt x="108791" y="120000"/>
                    </a:lnTo>
                    <a:lnTo>
                      <a:pt x="111428" y="120000"/>
                    </a:lnTo>
                    <a:lnTo>
                      <a:pt x="112747" y="117763"/>
                    </a:lnTo>
                    <a:lnTo>
                      <a:pt x="114065" y="116273"/>
                    </a:lnTo>
                    <a:lnTo>
                      <a:pt x="116043" y="117763"/>
                    </a:lnTo>
                    <a:lnTo>
                      <a:pt x="116043" y="119254"/>
                    </a:lnTo>
                    <a:lnTo>
                      <a:pt x="117362" y="117018"/>
                    </a:lnTo>
                    <a:lnTo>
                      <a:pt x="119340" y="114782"/>
                    </a:lnTo>
                    <a:lnTo>
                      <a:pt x="120000" y="114037"/>
                    </a:lnTo>
                    <a:lnTo>
                      <a:pt x="119340" y="1110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27432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LA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7" name="Shape 1415">
                <a:extLst>
                  <a:ext uri="{FF2B5EF4-FFF2-40B4-BE49-F238E27FC236}">
                    <a16:creationId xmlns:a16="http://schemas.microsoft.com/office/drawing/2014/main" xmlns="" id="{8F1B7D4E-EFF8-D64C-96AA-D0F7DD72DF95}"/>
                  </a:ext>
                </a:extLst>
              </p:cNvPr>
              <p:cNvSpPr/>
              <p:nvPr/>
            </p:nvSpPr>
            <p:spPr>
              <a:xfrm>
                <a:off x="6765442" y="2707850"/>
                <a:ext cx="274889" cy="247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17" y="100408"/>
                    </a:moveTo>
                    <a:lnTo>
                      <a:pt x="2944" y="98775"/>
                    </a:lnTo>
                    <a:lnTo>
                      <a:pt x="5153" y="101224"/>
                    </a:lnTo>
                    <a:lnTo>
                      <a:pt x="7361" y="102040"/>
                    </a:lnTo>
                    <a:lnTo>
                      <a:pt x="8834" y="100408"/>
                    </a:lnTo>
                    <a:lnTo>
                      <a:pt x="16196" y="101224"/>
                    </a:lnTo>
                    <a:lnTo>
                      <a:pt x="16196" y="120000"/>
                    </a:lnTo>
                    <a:lnTo>
                      <a:pt x="85398" y="117551"/>
                    </a:lnTo>
                    <a:lnTo>
                      <a:pt x="86134" y="117551"/>
                    </a:lnTo>
                    <a:lnTo>
                      <a:pt x="87607" y="113469"/>
                    </a:lnTo>
                    <a:lnTo>
                      <a:pt x="88343" y="111020"/>
                    </a:lnTo>
                    <a:lnTo>
                      <a:pt x="87607" y="108571"/>
                    </a:lnTo>
                    <a:lnTo>
                      <a:pt x="87607" y="103673"/>
                    </a:lnTo>
                    <a:lnTo>
                      <a:pt x="87607" y="102040"/>
                    </a:lnTo>
                    <a:lnTo>
                      <a:pt x="86134" y="99591"/>
                    </a:lnTo>
                    <a:lnTo>
                      <a:pt x="85398" y="98775"/>
                    </a:lnTo>
                    <a:lnTo>
                      <a:pt x="85398" y="97142"/>
                    </a:lnTo>
                    <a:lnTo>
                      <a:pt x="86134" y="95510"/>
                    </a:lnTo>
                    <a:lnTo>
                      <a:pt x="85398" y="94693"/>
                    </a:lnTo>
                    <a:lnTo>
                      <a:pt x="86871" y="92244"/>
                    </a:lnTo>
                    <a:lnTo>
                      <a:pt x="89079" y="88979"/>
                    </a:lnTo>
                    <a:lnTo>
                      <a:pt x="89815" y="88979"/>
                    </a:lnTo>
                    <a:lnTo>
                      <a:pt x="89079" y="87346"/>
                    </a:lnTo>
                    <a:lnTo>
                      <a:pt x="90552" y="84081"/>
                    </a:lnTo>
                    <a:lnTo>
                      <a:pt x="92024" y="81632"/>
                    </a:lnTo>
                    <a:lnTo>
                      <a:pt x="90552" y="80816"/>
                    </a:lnTo>
                    <a:lnTo>
                      <a:pt x="91288" y="77551"/>
                    </a:lnTo>
                    <a:lnTo>
                      <a:pt x="93496" y="75102"/>
                    </a:lnTo>
                    <a:lnTo>
                      <a:pt x="97177" y="70204"/>
                    </a:lnTo>
                    <a:lnTo>
                      <a:pt x="99386" y="66122"/>
                    </a:lnTo>
                    <a:lnTo>
                      <a:pt x="99386" y="62857"/>
                    </a:lnTo>
                    <a:lnTo>
                      <a:pt x="100858" y="58775"/>
                    </a:lnTo>
                    <a:lnTo>
                      <a:pt x="101595" y="58775"/>
                    </a:lnTo>
                    <a:lnTo>
                      <a:pt x="103067" y="57142"/>
                    </a:lnTo>
                    <a:lnTo>
                      <a:pt x="103803" y="54693"/>
                    </a:lnTo>
                    <a:lnTo>
                      <a:pt x="105276" y="53061"/>
                    </a:lnTo>
                    <a:lnTo>
                      <a:pt x="108220" y="51428"/>
                    </a:lnTo>
                    <a:lnTo>
                      <a:pt x="107484" y="48979"/>
                    </a:lnTo>
                    <a:lnTo>
                      <a:pt x="108957" y="47346"/>
                    </a:lnTo>
                    <a:lnTo>
                      <a:pt x="110429" y="44081"/>
                    </a:lnTo>
                    <a:lnTo>
                      <a:pt x="110429" y="39183"/>
                    </a:lnTo>
                    <a:lnTo>
                      <a:pt x="110429" y="35102"/>
                    </a:lnTo>
                    <a:lnTo>
                      <a:pt x="112638" y="31836"/>
                    </a:lnTo>
                    <a:lnTo>
                      <a:pt x="114846" y="30204"/>
                    </a:lnTo>
                    <a:lnTo>
                      <a:pt x="114846" y="28571"/>
                    </a:lnTo>
                    <a:lnTo>
                      <a:pt x="115582" y="26938"/>
                    </a:lnTo>
                    <a:lnTo>
                      <a:pt x="115582" y="23673"/>
                    </a:lnTo>
                    <a:lnTo>
                      <a:pt x="117791" y="22857"/>
                    </a:lnTo>
                    <a:lnTo>
                      <a:pt x="118527" y="21224"/>
                    </a:lnTo>
                    <a:lnTo>
                      <a:pt x="119263" y="19591"/>
                    </a:lnTo>
                    <a:lnTo>
                      <a:pt x="120000" y="17959"/>
                    </a:lnTo>
                    <a:lnTo>
                      <a:pt x="120000" y="15510"/>
                    </a:lnTo>
                    <a:lnTo>
                      <a:pt x="101595" y="16326"/>
                    </a:lnTo>
                    <a:lnTo>
                      <a:pt x="108957" y="4081"/>
                    </a:lnTo>
                    <a:lnTo>
                      <a:pt x="108220" y="0"/>
                    </a:lnTo>
                    <a:lnTo>
                      <a:pt x="0" y="3265"/>
                    </a:lnTo>
                    <a:lnTo>
                      <a:pt x="5153" y="38367"/>
                    </a:lnTo>
                    <a:lnTo>
                      <a:pt x="4417" y="1004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36576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AR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8" name="Shape 1416">
                <a:extLst>
                  <a:ext uri="{FF2B5EF4-FFF2-40B4-BE49-F238E27FC236}">
                    <a16:creationId xmlns:a16="http://schemas.microsoft.com/office/drawing/2014/main" xmlns="" id="{D870EB88-2222-D945-A49D-886395124962}"/>
                  </a:ext>
                </a:extLst>
              </p:cNvPr>
              <p:cNvSpPr/>
              <p:nvPr/>
            </p:nvSpPr>
            <p:spPr>
              <a:xfrm>
                <a:off x="7011664" y="2657257"/>
                <a:ext cx="465457" cy="15177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1042" y="15700"/>
                    </a:moveTo>
                    <a:cubicBezTo>
                      <a:pt x="30552" y="23551"/>
                      <a:pt x="30552" y="23551"/>
                      <a:pt x="30552" y="23551"/>
                    </a:cubicBezTo>
                    <a:cubicBezTo>
                      <a:pt x="31288" y="34766"/>
                      <a:pt x="31288" y="34766"/>
                      <a:pt x="31288" y="34766"/>
                    </a:cubicBezTo>
                    <a:cubicBezTo>
                      <a:pt x="9570" y="35887"/>
                      <a:pt x="9570" y="35887"/>
                      <a:pt x="9570" y="35887"/>
                    </a:cubicBezTo>
                    <a:cubicBezTo>
                      <a:pt x="8834" y="37009"/>
                      <a:pt x="8834" y="37009"/>
                      <a:pt x="8834" y="37009"/>
                    </a:cubicBezTo>
                    <a:cubicBezTo>
                      <a:pt x="8834" y="40373"/>
                      <a:pt x="8834" y="40373"/>
                      <a:pt x="8834" y="40373"/>
                    </a:cubicBezTo>
                    <a:cubicBezTo>
                      <a:pt x="8834" y="43738"/>
                      <a:pt x="8834" y="43738"/>
                      <a:pt x="8834" y="43738"/>
                    </a:cubicBezTo>
                    <a:cubicBezTo>
                      <a:pt x="8466" y="47102"/>
                      <a:pt x="8466" y="47102"/>
                      <a:pt x="8466" y="47102"/>
                    </a:cubicBezTo>
                    <a:cubicBezTo>
                      <a:pt x="7730" y="48224"/>
                      <a:pt x="7730" y="48224"/>
                      <a:pt x="7730" y="48224"/>
                    </a:cubicBezTo>
                    <a:cubicBezTo>
                      <a:pt x="7361" y="50467"/>
                      <a:pt x="7361" y="50467"/>
                      <a:pt x="7361" y="50467"/>
                    </a:cubicBezTo>
                    <a:cubicBezTo>
                      <a:pt x="7730" y="51588"/>
                      <a:pt x="7730" y="51588"/>
                      <a:pt x="7730" y="51588"/>
                    </a:cubicBezTo>
                    <a:cubicBezTo>
                      <a:pt x="7730" y="51588"/>
                      <a:pt x="8466" y="54953"/>
                      <a:pt x="8466" y="56074"/>
                    </a:cubicBezTo>
                    <a:cubicBezTo>
                      <a:pt x="8834" y="57196"/>
                      <a:pt x="8098" y="58317"/>
                      <a:pt x="8098" y="58317"/>
                    </a:cubicBezTo>
                    <a:cubicBezTo>
                      <a:pt x="7361" y="61682"/>
                      <a:pt x="7361" y="61682"/>
                      <a:pt x="7361" y="61682"/>
                    </a:cubicBezTo>
                    <a:cubicBezTo>
                      <a:pt x="6993" y="65046"/>
                      <a:pt x="6993" y="65046"/>
                      <a:pt x="6993" y="65046"/>
                    </a:cubicBezTo>
                    <a:cubicBezTo>
                      <a:pt x="7361" y="65046"/>
                      <a:pt x="7361" y="65046"/>
                      <a:pt x="7361" y="65046"/>
                    </a:cubicBezTo>
                    <a:cubicBezTo>
                      <a:pt x="7361" y="69532"/>
                      <a:pt x="7361" y="69532"/>
                      <a:pt x="7361" y="69532"/>
                    </a:cubicBezTo>
                    <a:cubicBezTo>
                      <a:pt x="6993" y="71775"/>
                      <a:pt x="6993" y="71775"/>
                      <a:pt x="6993" y="71775"/>
                    </a:cubicBezTo>
                    <a:cubicBezTo>
                      <a:pt x="6625" y="74018"/>
                      <a:pt x="6625" y="74018"/>
                      <a:pt x="6625" y="74018"/>
                    </a:cubicBezTo>
                    <a:cubicBezTo>
                      <a:pt x="5889" y="77383"/>
                      <a:pt x="5889" y="77383"/>
                      <a:pt x="5889" y="77383"/>
                    </a:cubicBezTo>
                    <a:cubicBezTo>
                      <a:pt x="4785" y="78504"/>
                      <a:pt x="4785" y="78504"/>
                      <a:pt x="4785" y="78504"/>
                    </a:cubicBezTo>
                    <a:cubicBezTo>
                      <a:pt x="4785" y="84112"/>
                      <a:pt x="4785" y="84112"/>
                      <a:pt x="4785" y="84112"/>
                    </a:cubicBezTo>
                    <a:cubicBezTo>
                      <a:pt x="4417" y="86355"/>
                      <a:pt x="4417" y="86355"/>
                      <a:pt x="4417" y="86355"/>
                    </a:cubicBezTo>
                    <a:cubicBezTo>
                      <a:pt x="4417" y="88598"/>
                      <a:pt x="4417" y="88598"/>
                      <a:pt x="4417" y="88598"/>
                    </a:cubicBezTo>
                    <a:cubicBezTo>
                      <a:pt x="2944" y="91962"/>
                      <a:pt x="2944" y="91962"/>
                      <a:pt x="2944" y="91962"/>
                    </a:cubicBezTo>
                    <a:cubicBezTo>
                      <a:pt x="1840" y="97570"/>
                      <a:pt x="1840" y="97570"/>
                      <a:pt x="1840" y="97570"/>
                    </a:cubicBezTo>
                    <a:cubicBezTo>
                      <a:pt x="1840" y="103177"/>
                      <a:pt x="1840" y="103177"/>
                      <a:pt x="1840" y="103177"/>
                    </a:cubicBezTo>
                    <a:cubicBezTo>
                      <a:pt x="1840" y="111028"/>
                      <a:pt x="1840" y="111028"/>
                      <a:pt x="1840" y="111028"/>
                    </a:cubicBezTo>
                    <a:cubicBezTo>
                      <a:pt x="736" y="116635"/>
                      <a:pt x="736" y="116635"/>
                      <a:pt x="736" y="116635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85398" y="99813"/>
                      <a:pt x="85398" y="99813"/>
                      <a:pt x="85398" y="99813"/>
                    </a:cubicBezTo>
                    <a:cubicBezTo>
                      <a:pt x="85398" y="99813"/>
                      <a:pt x="85398" y="99813"/>
                      <a:pt x="85398" y="99813"/>
                    </a:cubicBezTo>
                    <a:cubicBezTo>
                      <a:pt x="85398" y="98691"/>
                      <a:pt x="85398" y="98691"/>
                      <a:pt x="85398" y="98691"/>
                    </a:cubicBezTo>
                    <a:cubicBezTo>
                      <a:pt x="85766" y="91962"/>
                      <a:pt x="85766" y="91962"/>
                      <a:pt x="85766" y="91962"/>
                    </a:cubicBezTo>
                    <a:cubicBezTo>
                      <a:pt x="85766" y="88598"/>
                      <a:pt x="85766" y="88598"/>
                      <a:pt x="85766" y="88598"/>
                    </a:cubicBezTo>
                    <a:cubicBezTo>
                      <a:pt x="87239" y="84112"/>
                      <a:pt x="87239" y="84112"/>
                      <a:pt x="87239" y="84112"/>
                    </a:cubicBezTo>
                    <a:cubicBezTo>
                      <a:pt x="88343" y="84112"/>
                      <a:pt x="88343" y="84112"/>
                      <a:pt x="88343" y="84112"/>
                    </a:cubicBezTo>
                    <a:cubicBezTo>
                      <a:pt x="89815" y="80747"/>
                      <a:pt x="89815" y="80747"/>
                      <a:pt x="89815" y="80747"/>
                    </a:cubicBezTo>
                    <a:cubicBezTo>
                      <a:pt x="89447" y="76261"/>
                      <a:pt x="89447" y="76261"/>
                      <a:pt x="89447" y="76261"/>
                    </a:cubicBezTo>
                    <a:cubicBezTo>
                      <a:pt x="90552" y="71775"/>
                      <a:pt x="90552" y="71775"/>
                      <a:pt x="90552" y="71775"/>
                    </a:cubicBezTo>
                    <a:cubicBezTo>
                      <a:pt x="103067" y="49345"/>
                      <a:pt x="103067" y="49345"/>
                      <a:pt x="103067" y="49345"/>
                    </a:cubicBezTo>
                    <a:cubicBezTo>
                      <a:pt x="104907" y="45981"/>
                      <a:pt x="104907" y="45981"/>
                      <a:pt x="104907" y="45981"/>
                    </a:cubicBezTo>
                    <a:cubicBezTo>
                      <a:pt x="105644" y="41495"/>
                      <a:pt x="105644" y="41495"/>
                      <a:pt x="105644" y="41495"/>
                    </a:cubicBezTo>
                    <a:cubicBezTo>
                      <a:pt x="107116" y="34766"/>
                      <a:pt x="107116" y="34766"/>
                      <a:pt x="107116" y="34766"/>
                    </a:cubicBezTo>
                    <a:cubicBezTo>
                      <a:pt x="108220" y="34766"/>
                      <a:pt x="108220" y="34766"/>
                      <a:pt x="108220" y="34766"/>
                    </a:cubicBezTo>
                    <a:cubicBezTo>
                      <a:pt x="109325" y="39252"/>
                      <a:pt x="109325" y="39252"/>
                      <a:pt x="109325" y="39252"/>
                    </a:cubicBezTo>
                    <a:cubicBezTo>
                      <a:pt x="110797" y="34766"/>
                      <a:pt x="110797" y="34766"/>
                      <a:pt x="110797" y="34766"/>
                    </a:cubicBezTo>
                    <a:cubicBezTo>
                      <a:pt x="112638" y="28037"/>
                      <a:pt x="112638" y="28037"/>
                      <a:pt x="112638" y="28037"/>
                    </a:cubicBezTo>
                    <a:cubicBezTo>
                      <a:pt x="116687" y="25794"/>
                      <a:pt x="116687" y="25794"/>
                      <a:pt x="116687" y="25794"/>
                    </a:cubicBezTo>
                    <a:cubicBezTo>
                      <a:pt x="117055" y="21308"/>
                      <a:pt x="117055" y="21308"/>
                      <a:pt x="117055" y="21308"/>
                    </a:cubicBezTo>
                    <a:cubicBezTo>
                      <a:pt x="118159" y="15700"/>
                      <a:pt x="118159" y="15700"/>
                      <a:pt x="118159" y="15700"/>
                    </a:cubicBezTo>
                    <a:cubicBezTo>
                      <a:pt x="119631" y="13457"/>
                      <a:pt x="119631" y="13457"/>
                      <a:pt x="119631" y="13457"/>
                    </a:cubicBezTo>
                    <a:cubicBezTo>
                      <a:pt x="120000" y="13457"/>
                      <a:pt x="120000" y="13457"/>
                      <a:pt x="120000" y="13457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71042" y="157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822960" tIns="2743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TN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9" name="Shape 1417">
                <a:extLst>
                  <a:ext uri="{FF2B5EF4-FFF2-40B4-BE49-F238E27FC236}">
                    <a16:creationId xmlns:a16="http://schemas.microsoft.com/office/drawing/2014/main" xmlns="" id="{291CF76E-EDC1-CD48-9F33-62097E47ADEF}"/>
                  </a:ext>
                </a:extLst>
              </p:cNvPr>
              <p:cNvSpPr/>
              <p:nvPr/>
            </p:nvSpPr>
            <p:spPr>
              <a:xfrm>
                <a:off x="7342207" y="2606663"/>
                <a:ext cx="465457" cy="2057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263" y="28333"/>
                    </a:moveTo>
                    <a:cubicBezTo>
                      <a:pt x="118527" y="25833"/>
                      <a:pt x="118527" y="25833"/>
                      <a:pt x="118527" y="25833"/>
                    </a:cubicBezTo>
                    <a:cubicBezTo>
                      <a:pt x="117791" y="23333"/>
                      <a:pt x="117791" y="23333"/>
                      <a:pt x="117791" y="23333"/>
                    </a:cubicBezTo>
                    <a:cubicBezTo>
                      <a:pt x="116687" y="23333"/>
                      <a:pt x="116687" y="23333"/>
                      <a:pt x="116687" y="23333"/>
                    </a:cubicBezTo>
                    <a:cubicBezTo>
                      <a:pt x="116319" y="24166"/>
                      <a:pt x="116319" y="24166"/>
                      <a:pt x="116319" y="24166"/>
                    </a:cubicBezTo>
                    <a:cubicBezTo>
                      <a:pt x="115950" y="31666"/>
                      <a:pt x="115950" y="31666"/>
                      <a:pt x="115950" y="31666"/>
                    </a:cubicBezTo>
                    <a:cubicBezTo>
                      <a:pt x="115950" y="33333"/>
                      <a:pt x="115950" y="33333"/>
                      <a:pt x="115950" y="33333"/>
                    </a:cubicBezTo>
                    <a:cubicBezTo>
                      <a:pt x="114846" y="31666"/>
                      <a:pt x="114846" y="31666"/>
                      <a:pt x="114846" y="31666"/>
                    </a:cubicBezTo>
                    <a:cubicBezTo>
                      <a:pt x="114478" y="26666"/>
                      <a:pt x="114478" y="26666"/>
                      <a:pt x="114478" y="26666"/>
                    </a:cubicBezTo>
                    <a:cubicBezTo>
                      <a:pt x="113742" y="23333"/>
                      <a:pt x="113742" y="23333"/>
                      <a:pt x="113742" y="23333"/>
                    </a:cubicBezTo>
                    <a:cubicBezTo>
                      <a:pt x="112638" y="22500"/>
                      <a:pt x="112638" y="22500"/>
                      <a:pt x="112638" y="22500"/>
                    </a:cubicBezTo>
                    <a:cubicBezTo>
                      <a:pt x="110429" y="25000"/>
                      <a:pt x="110429" y="25000"/>
                      <a:pt x="110429" y="25000"/>
                    </a:cubicBezTo>
                    <a:cubicBezTo>
                      <a:pt x="109693" y="25000"/>
                      <a:pt x="109693" y="25000"/>
                      <a:pt x="109693" y="25000"/>
                    </a:cubicBezTo>
                    <a:cubicBezTo>
                      <a:pt x="107484" y="26666"/>
                      <a:pt x="107484" y="26666"/>
                      <a:pt x="107484" y="26666"/>
                    </a:cubicBezTo>
                    <a:cubicBezTo>
                      <a:pt x="106380" y="29166"/>
                      <a:pt x="106380" y="29166"/>
                      <a:pt x="106380" y="29166"/>
                    </a:cubicBezTo>
                    <a:cubicBezTo>
                      <a:pt x="105276" y="32500"/>
                      <a:pt x="105276" y="32500"/>
                      <a:pt x="105276" y="32500"/>
                    </a:cubicBezTo>
                    <a:cubicBezTo>
                      <a:pt x="104907" y="30833"/>
                      <a:pt x="104907" y="30833"/>
                      <a:pt x="104907" y="30833"/>
                    </a:cubicBezTo>
                    <a:cubicBezTo>
                      <a:pt x="104907" y="26666"/>
                      <a:pt x="104907" y="26666"/>
                      <a:pt x="104907" y="26666"/>
                    </a:cubicBezTo>
                    <a:cubicBezTo>
                      <a:pt x="104907" y="25000"/>
                      <a:pt x="104907" y="25000"/>
                      <a:pt x="104907" y="25000"/>
                    </a:cubicBezTo>
                    <a:cubicBezTo>
                      <a:pt x="104171" y="22500"/>
                      <a:pt x="104171" y="22500"/>
                      <a:pt x="104171" y="22500"/>
                    </a:cubicBezTo>
                    <a:cubicBezTo>
                      <a:pt x="103803" y="20833"/>
                      <a:pt x="103803" y="20833"/>
                      <a:pt x="103803" y="20833"/>
                    </a:cubicBezTo>
                    <a:cubicBezTo>
                      <a:pt x="103435" y="19166"/>
                      <a:pt x="103435" y="19166"/>
                      <a:pt x="103435" y="19166"/>
                    </a:cubicBezTo>
                    <a:cubicBezTo>
                      <a:pt x="103435" y="16666"/>
                      <a:pt x="103435" y="16666"/>
                      <a:pt x="103435" y="16666"/>
                    </a:cubicBezTo>
                    <a:cubicBezTo>
                      <a:pt x="103435" y="15000"/>
                      <a:pt x="103435" y="15000"/>
                      <a:pt x="103435" y="15000"/>
                    </a:cubicBezTo>
                    <a:cubicBezTo>
                      <a:pt x="104171" y="13333"/>
                      <a:pt x="104171" y="13333"/>
                      <a:pt x="104171" y="13333"/>
                    </a:cubicBezTo>
                    <a:cubicBezTo>
                      <a:pt x="104171" y="13333"/>
                      <a:pt x="104171" y="13333"/>
                      <a:pt x="104171" y="13333"/>
                    </a:cubicBezTo>
                    <a:cubicBezTo>
                      <a:pt x="104539" y="16666"/>
                      <a:pt x="104539" y="16666"/>
                      <a:pt x="104539" y="16666"/>
                    </a:cubicBezTo>
                    <a:cubicBezTo>
                      <a:pt x="104907" y="21666"/>
                      <a:pt x="104907" y="21666"/>
                      <a:pt x="104907" y="21666"/>
                    </a:cubicBezTo>
                    <a:cubicBezTo>
                      <a:pt x="105644" y="25833"/>
                      <a:pt x="105644" y="25833"/>
                      <a:pt x="105644" y="25833"/>
                    </a:cubicBezTo>
                    <a:cubicBezTo>
                      <a:pt x="106748" y="24166"/>
                      <a:pt x="106748" y="24166"/>
                      <a:pt x="106748" y="24166"/>
                    </a:cubicBezTo>
                    <a:cubicBezTo>
                      <a:pt x="107116" y="23333"/>
                      <a:pt x="107116" y="23333"/>
                      <a:pt x="107116" y="23333"/>
                    </a:cubicBezTo>
                    <a:cubicBezTo>
                      <a:pt x="108220" y="21666"/>
                      <a:pt x="108220" y="21666"/>
                      <a:pt x="108220" y="21666"/>
                    </a:cubicBezTo>
                    <a:cubicBezTo>
                      <a:pt x="108588" y="21666"/>
                      <a:pt x="108588" y="21666"/>
                      <a:pt x="108588" y="21666"/>
                    </a:cubicBezTo>
                    <a:cubicBezTo>
                      <a:pt x="110061" y="20000"/>
                      <a:pt x="110061" y="20000"/>
                      <a:pt x="110061" y="20000"/>
                    </a:cubicBezTo>
                    <a:cubicBezTo>
                      <a:pt x="110429" y="18333"/>
                      <a:pt x="110429" y="18333"/>
                      <a:pt x="110429" y="18333"/>
                    </a:cubicBezTo>
                    <a:cubicBezTo>
                      <a:pt x="112269" y="18333"/>
                      <a:pt x="112269" y="18333"/>
                      <a:pt x="112269" y="18333"/>
                    </a:cubicBezTo>
                    <a:cubicBezTo>
                      <a:pt x="112638" y="15833"/>
                      <a:pt x="112638" y="15833"/>
                      <a:pt x="112638" y="15833"/>
                    </a:cubicBezTo>
                    <a:cubicBezTo>
                      <a:pt x="113006" y="15000"/>
                      <a:pt x="113006" y="15000"/>
                      <a:pt x="113006" y="15000"/>
                    </a:cubicBezTo>
                    <a:cubicBezTo>
                      <a:pt x="113006" y="15000"/>
                      <a:pt x="112638" y="14166"/>
                      <a:pt x="112638" y="13333"/>
                    </a:cubicBezTo>
                    <a:cubicBezTo>
                      <a:pt x="112269" y="13333"/>
                      <a:pt x="112269" y="13333"/>
                      <a:pt x="112269" y="13333"/>
                    </a:cubicBezTo>
                    <a:cubicBezTo>
                      <a:pt x="111533" y="10833"/>
                      <a:pt x="111533" y="10833"/>
                      <a:pt x="111533" y="10833"/>
                    </a:cubicBezTo>
                    <a:cubicBezTo>
                      <a:pt x="111533" y="10000"/>
                      <a:pt x="111533" y="10000"/>
                      <a:pt x="111533" y="10000"/>
                    </a:cubicBezTo>
                    <a:cubicBezTo>
                      <a:pt x="111901" y="10000"/>
                      <a:pt x="111901" y="10000"/>
                      <a:pt x="111901" y="10000"/>
                    </a:cubicBezTo>
                    <a:cubicBezTo>
                      <a:pt x="113742" y="11666"/>
                      <a:pt x="113742" y="11666"/>
                      <a:pt x="113742" y="11666"/>
                    </a:cubicBezTo>
                    <a:cubicBezTo>
                      <a:pt x="114846" y="11666"/>
                      <a:pt x="114846" y="11666"/>
                      <a:pt x="114846" y="11666"/>
                    </a:cubicBezTo>
                    <a:cubicBezTo>
                      <a:pt x="114846" y="9166"/>
                      <a:pt x="114846" y="9166"/>
                      <a:pt x="114846" y="9166"/>
                    </a:cubicBezTo>
                    <a:cubicBezTo>
                      <a:pt x="113742" y="5833"/>
                      <a:pt x="113742" y="5833"/>
                      <a:pt x="113742" y="5833"/>
                    </a:cubicBezTo>
                    <a:cubicBezTo>
                      <a:pt x="113374" y="3333"/>
                      <a:pt x="113374" y="3333"/>
                      <a:pt x="113374" y="3333"/>
                    </a:cubicBezTo>
                    <a:cubicBezTo>
                      <a:pt x="112269" y="0"/>
                      <a:pt x="112269" y="0"/>
                      <a:pt x="112269" y="0"/>
                    </a:cubicBezTo>
                    <a:cubicBezTo>
                      <a:pt x="80245" y="15000"/>
                      <a:pt x="80245" y="15000"/>
                      <a:pt x="80245" y="15000"/>
                    </a:cubicBezTo>
                    <a:cubicBezTo>
                      <a:pt x="57055" y="23333"/>
                      <a:pt x="57055" y="23333"/>
                      <a:pt x="57055" y="23333"/>
                    </a:cubicBezTo>
                    <a:cubicBezTo>
                      <a:pt x="34601" y="29166"/>
                      <a:pt x="34601" y="29166"/>
                      <a:pt x="34601" y="29166"/>
                    </a:cubicBezTo>
                    <a:cubicBezTo>
                      <a:pt x="34601" y="39166"/>
                      <a:pt x="34601" y="39166"/>
                      <a:pt x="34601" y="39166"/>
                    </a:cubicBezTo>
                    <a:cubicBezTo>
                      <a:pt x="34233" y="39166"/>
                      <a:pt x="34233" y="39166"/>
                      <a:pt x="34233" y="39166"/>
                    </a:cubicBezTo>
                    <a:cubicBezTo>
                      <a:pt x="32760" y="40833"/>
                      <a:pt x="32760" y="40833"/>
                      <a:pt x="32760" y="40833"/>
                    </a:cubicBezTo>
                    <a:cubicBezTo>
                      <a:pt x="31656" y="45000"/>
                      <a:pt x="31656" y="45000"/>
                      <a:pt x="31656" y="45000"/>
                    </a:cubicBezTo>
                    <a:cubicBezTo>
                      <a:pt x="31288" y="48333"/>
                      <a:pt x="31288" y="48333"/>
                      <a:pt x="31288" y="48333"/>
                    </a:cubicBezTo>
                    <a:cubicBezTo>
                      <a:pt x="27239" y="50000"/>
                      <a:pt x="27239" y="50000"/>
                      <a:pt x="27239" y="50000"/>
                    </a:cubicBezTo>
                    <a:cubicBezTo>
                      <a:pt x="25398" y="55000"/>
                      <a:pt x="25398" y="55000"/>
                      <a:pt x="25398" y="55000"/>
                    </a:cubicBezTo>
                    <a:cubicBezTo>
                      <a:pt x="23926" y="58333"/>
                      <a:pt x="23926" y="58333"/>
                      <a:pt x="23926" y="58333"/>
                    </a:cubicBezTo>
                    <a:cubicBezTo>
                      <a:pt x="22822" y="55000"/>
                      <a:pt x="22822" y="55000"/>
                      <a:pt x="22822" y="55000"/>
                    </a:cubicBezTo>
                    <a:cubicBezTo>
                      <a:pt x="21717" y="55000"/>
                      <a:pt x="21717" y="55000"/>
                      <a:pt x="21717" y="55000"/>
                    </a:cubicBezTo>
                    <a:cubicBezTo>
                      <a:pt x="20245" y="60000"/>
                      <a:pt x="20245" y="60000"/>
                      <a:pt x="20245" y="60000"/>
                    </a:cubicBezTo>
                    <a:cubicBezTo>
                      <a:pt x="19509" y="63333"/>
                      <a:pt x="19509" y="63333"/>
                      <a:pt x="19509" y="63333"/>
                    </a:cubicBezTo>
                    <a:cubicBezTo>
                      <a:pt x="17668" y="65833"/>
                      <a:pt x="17668" y="65833"/>
                      <a:pt x="17668" y="65833"/>
                    </a:cubicBezTo>
                    <a:cubicBezTo>
                      <a:pt x="5153" y="82500"/>
                      <a:pt x="5153" y="82500"/>
                      <a:pt x="5153" y="82500"/>
                    </a:cubicBezTo>
                    <a:cubicBezTo>
                      <a:pt x="4049" y="85833"/>
                      <a:pt x="4049" y="85833"/>
                      <a:pt x="4049" y="85833"/>
                    </a:cubicBezTo>
                    <a:cubicBezTo>
                      <a:pt x="4417" y="89166"/>
                      <a:pt x="4417" y="89166"/>
                      <a:pt x="4417" y="89166"/>
                    </a:cubicBezTo>
                    <a:cubicBezTo>
                      <a:pt x="2944" y="91666"/>
                      <a:pt x="2944" y="91666"/>
                      <a:pt x="2944" y="91666"/>
                    </a:cubicBezTo>
                    <a:cubicBezTo>
                      <a:pt x="1840" y="91666"/>
                      <a:pt x="1840" y="91666"/>
                      <a:pt x="1840" y="91666"/>
                    </a:cubicBezTo>
                    <a:cubicBezTo>
                      <a:pt x="368" y="95000"/>
                      <a:pt x="368" y="95000"/>
                      <a:pt x="368" y="95000"/>
                    </a:cubicBezTo>
                    <a:cubicBezTo>
                      <a:pt x="368" y="97500"/>
                      <a:pt x="368" y="97500"/>
                      <a:pt x="368" y="97500"/>
                    </a:cubicBezTo>
                    <a:cubicBezTo>
                      <a:pt x="0" y="102500"/>
                      <a:pt x="0" y="102500"/>
                      <a:pt x="0" y="102500"/>
                    </a:cubicBezTo>
                    <a:cubicBezTo>
                      <a:pt x="0" y="103333"/>
                      <a:pt x="0" y="103333"/>
                      <a:pt x="0" y="103333"/>
                    </a:cubicBezTo>
                    <a:cubicBezTo>
                      <a:pt x="0" y="103333"/>
                      <a:pt x="0" y="103333"/>
                      <a:pt x="0" y="103333"/>
                    </a:cubicBezTo>
                    <a:cubicBezTo>
                      <a:pt x="20613" y="98333"/>
                      <a:pt x="20613" y="98333"/>
                      <a:pt x="20613" y="98333"/>
                    </a:cubicBezTo>
                    <a:cubicBezTo>
                      <a:pt x="26871" y="87500"/>
                      <a:pt x="26871" y="87500"/>
                      <a:pt x="26871" y="87500"/>
                    </a:cubicBezTo>
                    <a:cubicBezTo>
                      <a:pt x="30552" y="86666"/>
                      <a:pt x="30552" y="86666"/>
                      <a:pt x="30552" y="86666"/>
                    </a:cubicBezTo>
                    <a:cubicBezTo>
                      <a:pt x="33128" y="86666"/>
                      <a:pt x="33128" y="86666"/>
                      <a:pt x="33128" y="86666"/>
                    </a:cubicBezTo>
                    <a:cubicBezTo>
                      <a:pt x="37546" y="88333"/>
                      <a:pt x="37546" y="88333"/>
                      <a:pt x="37546" y="88333"/>
                    </a:cubicBezTo>
                    <a:cubicBezTo>
                      <a:pt x="39754" y="87500"/>
                      <a:pt x="39754" y="87500"/>
                      <a:pt x="39754" y="87500"/>
                    </a:cubicBezTo>
                    <a:cubicBezTo>
                      <a:pt x="40858" y="86666"/>
                      <a:pt x="40858" y="86666"/>
                      <a:pt x="40858" y="86666"/>
                    </a:cubicBezTo>
                    <a:cubicBezTo>
                      <a:pt x="42699" y="84166"/>
                      <a:pt x="42699" y="84166"/>
                      <a:pt x="42699" y="84166"/>
                    </a:cubicBezTo>
                    <a:cubicBezTo>
                      <a:pt x="45276" y="83333"/>
                      <a:pt x="45276" y="83333"/>
                      <a:pt x="45276" y="83333"/>
                    </a:cubicBezTo>
                    <a:cubicBezTo>
                      <a:pt x="48588" y="84166"/>
                      <a:pt x="48588" y="84166"/>
                      <a:pt x="48588" y="84166"/>
                    </a:cubicBezTo>
                    <a:cubicBezTo>
                      <a:pt x="50797" y="86666"/>
                      <a:pt x="50797" y="86666"/>
                      <a:pt x="50797" y="86666"/>
                    </a:cubicBezTo>
                    <a:cubicBezTo>
                      <a:pt x="52269" y="95000"/>
                      <a:pt x="52269" y="95000"/>
                      <a:pt x="52269" y="95000"/>
                    </a:cubicBezTo>
                    <a:cubicBezTo>
                      <a:pt x="66993" y="88333"/>
                      <a:pt x="66993" y="88333"/>
                      <a:pt x="66993" y="88333"/>
                    </a:cubicBezTo>
                    <a:cubicBezTo>
                      <a:pt x="86134" y="120000"/>
                      <a:pt x="86134" y="120000"/>
                      <a:pt x="86134" y="120000"/>
                    </a:cubicBezTo>
                    <a:cubicBezTo>
                      <a:pt x="89447" y="116666"/>
                      <a:pt x="89447" y="116666"/>
                      <a:pt x="89447" y="116666"/>
                    </a:cubicBezTo>
                    <a:cubicBezTo>
                      <a:pt x="90184" y="116666"/>
                      <a:pt x="90184" y="116666"/>
                      <a:pt x="90184" y="116666"/>
                    </a:cubicBezTo>
                    <a:cubicBezTo>
                      <a:pt x="93496" y="115833"/>
                      <a:pt x="93496" y="115833"/>
                      <a:pt x="93496" y="115833"/>
                    </a:cubicBezTo>
                    <a:cubicBezTo>
                      <a:pt x="94233" y="113333"/>
                      <a:pt x="94233" y="113333"/>
                      <a:pt x="94233" y="113333"/>
                    </a:cubicBezTo>
                    <a:cubicBezTo>
                      <a:pt x="95337" y="110833"/>
                      <a:pt x="95337" y="110833"/>
                      <a:pt x="95337" y="110833"/>
                    </a:cubicBezTo>
                    <a:cubicBezTo>
                      <a:pt x="95705" y="103333"/>
                      <a:pt x="95705" y="103333"/>
                      <a:pt x="95705" y="103333"/>
                    </a:cubicBezTo>
                    <a:cubicBezTo>
                      <a:pt x="96809" y="97500"/>
                      <a:pt x="96809" y="97500"/>
                      <a:pt x="96809" y="97500"/>
                    </a:cubicBezTo>
                    <a:cubicBezTo>
                      <a:pt x="98282" y="92500"/>
                      <a:pt x="98282" y="92500"/>
                      <a:pt x="98282" y="92500"/>
                    </a:cubicBezTo>
                    <a:cubicBezTo>
                      <a:pt x="99754" y="90000"/>
                      <a:pt x="99754" y="90000"/>
                      <a:pt x="99754" y="90000"/>
                    </a:cubicBezTo>
                    <a:cubicBezTo>
                      <a:pt x="99754" y="88333"/>
                      <a:pt x="99754" y="88333"/>
                      <a:pt x="99754" y="88333"/>
                    </a:cubicBezTo>
                    <a:cubicBezTo>
                      <a:pt x="99386" y="85833"/>
                      <a:pt x="99386" y="85833"/>
                      <a:pt x="99386" y="85833"/>
                    </a:cubicBezTo>
                    <a:cubicBezTo>
                      <a:pt x="99018" y="84166"/>
                      <a:pt x="99018" y="84166"/>
                      <a:pt x="99018" y="84166"/>
                    </a:cubicBezTo>
                    <a:cubicBezTo>
                      <a:pt x="99386" y="83333"/>
                      <a:pt x="99386" y="83333"/>
                      <a:pt x="99386" y="83333"/>
                    </a:cubicBezTo>
                    <a:cubicBezTo>
                      <a:pt x="99386" y="81666"/>
                      <a:pt x="99386" y="81666"/>
                      <a:pt x="99386" y="81666"/>
                    </a:cubicBezTo>
                    <a:cubicBezTo>
                      <a:pt x="99754" y="80833"/>
                      <a:pt x="99754" y="80833"/>
                      <a:pt x="99754" y="80833"/>
                    </a:cubicBezTo>
                    <a:cubicBezTo>
                      <a:pt x="100122" y="80833"/>
                      <a:pt x="100122" y="80833"/>
                      <a:pt x="100122" y="80833"/>
                    </a:cubicBezTo>
                    <a:cubicBezTo>
                      <a:pt x="100490" y="81666"/>
                      <a:pt x="100490" y="81666"/>
                      <a:pt x="100490" y="81666"/>
                    </a:cubicBezTo>
                    <a:cubicBezTo>
                      <a:pt x="100858" y="85000"/>
                      <a:pt x="100858" y="85000"/>
                      <a:pt x="100858" y="85000"/>
                    </a:cubicBezTo>
                    <a:cubicBezTo>
                      <a:pt x="102331" y="83333"/>
                      <a:pt x="102331" y="83333"/>
                      <a:pt x="102331" y="83333"/>
                    </a:cubicBezTo>
                    <a:cubicBezTo>
                      <a:pt x="103435" y="82500"/>
                      <a:pt x="103435" y="82500"/>
                      <a:pt x="103435" y="82500"/>
                    </a:cubicBezTo>
                    <a:cubicBezTo>
                      <a:pt x="103435" y="80833"/>
                      <a:pt x="103435" y="80833"/>
                      <a:pt x="103435" y="80833"/>
                    </a:cubicBezTo>
                    <a:cubicBezTo>
                      <a:pt x="103435" y="79166"/>
                      <a:pt x="103435" y="79166"/>
                      <a:pt x="103435" y="79166"/>
                    </a:cubicBezTo>
                    <a:cubicBezTo>
                      <a:pt x="104171" y="78333"/>
                      <a:pt x="104171" y="78333"/>
                      <a:pt x="104171" y="78333"/>
                    </a:cubicBezTo>
                    <a:cubicBezTo>
                      <a:pt x="104171" y="77500"/>
                      <a:pt x="104171" y="77500"/>
                      <a:pt x="104171" y="77500"/>
                    </a:cubicBezTo>
                    <a:cubicBezTo>
                      <a:pt x="104907" y="79166"/>
                      <a:pt x="104907" y="79166"/>
                      <a:pt x="104907" y="79166"/>
                    </a:cubicBezTo>
                    <a:cubicBezTo>
                      <a:pt x="106748" y="77500"/>
                      <a:pt x="106748" y="77500"/>
                      <a:pt x="106748" y="77500"/>
                    </a:cubicBezTo>
                    <a:cubicBezTo>
                      <a:pt x="108220" y="75833"/>
                      <a:pt x="108220" y="75833"/>
                      <a:pt x="108220" y="75833"/>
                    </a:cubicBezTo>
                    <a:cubicBezTo>
                      <a:pt x="108957" y="75833"/>
                      <a:pt x="108957" y="75833"/>
                      <a:pt x="108957" y="75833"/>
                    </a:cubicBezTo>
                    <a:cubicBezTo>
                      <a:pt x="110061" y="74166"/>
                      <a:pt x="110061" y="74166"/>
                      <a:pt x="110061" y="74166"/>
                    </a:cubicBezTo>
                    <a:cubicBezTo>
                      <a:pt x="110797" y="73333"/>
                      <a:pt x="110797" y="73333"/>
                      <a:pt x="110797" y="73333"/>
                    </a:cubicBezTo>
                    <a:cubicBezTo>
                      <a:pt x="110797" y="72500"/>
                      <a:pt x="110797" y="72500"/>
                      <a:pt x="110797" y="72500"/>
                    </a:cubicBezTo>
                    <a:cubicBezTo>
                      <a:pt x="112269" y="75000"/>
                      <a:pt x="112269" y="75000"/>
                      <a:pt x="112269" y="75000"/>
                    </a:cubicBezTo>
                    <a:cubicBezTo>
                      <a:pt x="113006" y="71666"/>
                      <a:pt x="113006" y="71666"/>
                      <a:pt x="113006" y="71666"/>
                    </a:cubicBezTo>
                    <a:cubicBezTo>
                      <a:pt x="113374" y="67500"/>
                      <a:pt x="113374" y="67500"/>
                      <a:pt x="113374" y="67500"/>
                    </a:cubicBezTo>
                    <a:cubicBezTo>
                      <a:pt x="113742" y="65833"/>
                      <a:pt x="113742" y="65833"/>
                      <a:pt x="113742" y="65833"/>
                    </a:cubicBezTo>
                    <a:cubicBezTo>
                      <a:pt x="114110" y="64166"/>
                      <a:pt x="114110" y="64166"/>
                      <a:pt x="114110" y="64166"/>
                    </a:cubicBezTo>
                    <a:cubicBezTo>
                      <a:pt x="114110" y="64166"/>
                      <a:pt x="113742" y="61666"/>
                      <a:pt x="113374" y="62500"/>
                    </a:cubicBezTo>
                    <a:cubicBezTo>
                      <a:pt x="113006" y="62500"/>
                      <a:pt x="111901" y="63333"/>
                      <a:pt x="111901" y="63333"/>
                    </a:cubicBezTo>
                    <a:cubicBezTo>
                      <a:pt x="111533" y="65000"/>
                      <a:pt x="111533" y="65000"/>
                      <a:pt x="111533" y="65000"/>
                    </a:cubicBezTo>
                    <a:cubicBezTo>
                      <a:pt x="110797" y="65000"/>
                      <a:pt x="110797" y="65000"/>
                      <a:pt x="110797" y="65000"/>
                    </a:cubicBezTo>
                    <a:cubicBezTo>
                      <a:pt x="110061" y="66666"/>
                      <a:pt x="110061" y="66666"/>
                      <a:pt x="110061" y="66666"/>
                    </a:cubicBezTo>
                    <a:cubicBezTo>
                      <a:pt x="108220" y="69166"/>
                      <a:pt x="108220" y="69166"/>
                      <a:pt x="108220" y="69166"/>
                    </a:cubicBezTo>
                    <a:cubicBezTo>
                      <a:pt x="107116" y="69166"/>
                      <a:pt x="107116" y="69166"/>
                      <a:pt x="107116" y="69166"/>
                    </a:cubicBezTo>
                    <a:cubicBezTo>
                      <a:pt x="104171" y="67500"/>
                      <a:pt x="104171" y="67500"/>
                      <a:pt x="104171" y="67500"/>
                    </a:cubicBezTo>
                    <a:cubicBezTo>
                      <a:pt x="104171" y="65833"/>
                      <a:pt x="104171" y="65833"/>
                      <a:pt x="104171" y="65833"/>
                    </a:cubicBezTo>
                    <a:cubicBezTo>
                      <a:pt x="104171" y="64166"/>
                      <a:pt x="104171" y="64166"/>
                      <a:pt x="104171" y="64166"/>
                    </a:cubicBezTo>
                    <a:cubicBezTo>
                      <a:pt x="104539" y="63333"/>
                      <a:pt x="104539" y="63333"/>
                      <a:pt x="104539" y="63333"/>
                    </a:cubicBezTo>
                    <a:cubicBezTo>
                      <a:pt x="105276" y="63333"/>
                      <a:pt x="105276" y="63333"/>
                      <a:pt x="105276" y="63333"/>
                    </a:cubicBezTo>
                    <a:cubicBezTo>
                      <a:pt x="106012" y="64166"/>
                      <a:pt x="106012" y="64166"/>
                      <a:pt x="106012" y="64166"/>
                    </a:cubicBezTo>
                    <a:cubicBezTo>
                      <a:pt x="107852" y="64166"/>
                      <a:pt x="107852" y="64166"/>
                      <a:pt x="107852" y="64166"/>
                    </a:cubicBezTo>
                    <a:cubicBezTo>
                      <a:pt x="108957" y="62500"/>
                      <a:pt x="108957" y="62500"/>
                      <a:pt x="108957" y="62500"/>
                    </a:cubicBezTo>
                    <a:cubicBezTo>
                      <a:pt x="108957" y="60833"/>
                      <a:pt x="108957" y="60833"/>
                      <a:pt x="108957" y="60833"/>
                    </a:cubicBezTo>
                    <a:cubicBezTo>
                      <a:pt x="108588" y="59166"/>
                      <a:pt x="108588" y="59166"/>
                      <a:pt x="108588" y="59166"/>
                    </a:cubicBezTo>
                    <a:cubicBezTo>
                      <a:pt x="108957" y="56666"/>
                      <a:pt x="108957" y="56666"/>
                      <a:pt x="108957" y="56666"/>
                    </a:cubicBezTo>
                    <a:cubicBezTo>
                      <a:pt x="109325" y="56666"/>
                      <a:pt x="109325" y="56666"/>
                      <a:pt x="109325" y="56666"/>
                    </a:cubicBezTo>
                    <a:cubicBezTo>
                      <a:pt x="110061" y="55000"/>
                      <a:pt x="110061" y="55000"/>
                      <a:pt x="110061" y="55000"/>
                    </a:cubicBezTo>
                    <a:cubicBezTo>
                      <a:pt x="110061" y="53333"/>
                      <a:pt x="110061" y="53333"/>
                      <a:pt x="110061" y="53333"/>
                    </a:cubicBezTo>
                    <a:cubicBezTo>
                      <a:pt x="108957" y="53333"/>
                      <a:pt x="108957" y="53333"/>
                      <a:pt x="108957" y="53333"/>
                    </a:cubicBezTo>
                    <a:cubicBezTo>
                      <a:pt x="106748" y="50833"/>
                      <a:pt x="106748" y="50833"/>
                      <a:pt x="106748" y="50833"/>
                    </a:cubicBezTo>
                    <a:cubicBezTo>
                      <a:pt x="104171" y="50000"/>
                      <a:pt x="104171" y="50000"/>
                      <a:pt x="104171" y="50000"/>
                    </a:cubicBezTo>
                    <a:cubicBezTo>
                      <a:pt x="103067" y="48333"/>
                      <a:pt x="103067" y="48333"/>
                      <a:pt x="103067" y="48333"/>
                    </a:cubicBezTo>
                    <a:cubicBezTo>
                      <a:pt x="103067" y="47500"/>
                      <a:pt x="103067" y="47500"/>
                      <a:pt x="103067" y="47500"/>
                    </a:cubicBezTo>
                    <a:cubicBezTo>
                      <a:pt x="104539" y="47500"/>
                      <a:pt x="104539" y="47500"/>
                      <a:pt x="104539" y="47500"/>
                    </a:cubicBezTo>
                    <a:cubicBezTo>
                      <a:pt x="106748" y="47500"/>
                      <a:pt x="106748" y="47500"/>
                      <a:pt x="106748" y="47500"/>
                    </a:cubicBezTo>
                    <a:cubicBezTo>
                      <a:pt x="108220" y="49166"/>
                      <a:pt x="108220" y="49166"/>
                      <a:pt x="108220" y="49166"/>
                    </a:cubicBezTo>
                    <a:cubicBezTo>
                      <a:pt x="108588" y="47500"/>
                      <a:pt x="108588" y="47500"/>
                      <a:pt x="108588" y="47500"/>
                    </a:cubicBezTo>
                    <a:cubicBezTo>
                      <a:pt x="108220" y="45833"/>
                      <a:pt x="108220" y="45833"/>
                      <a:pt x="108220" y="45833"/>
                    </a:cubicBezTo>
                    <a:cubicBezTo>
                      <a:pt x="107852" y="45000"/>
                      <a:pt x="107852" y="45000"/>
                      <a:pt x="107852" y="45000"/>
                    </a:cubicBezTo>
                    <a:cubicBezTo>
                      <a:pt x="107484" y="43333"/>
                      <a:pt x="107484" y="43333"/>
                      <a:pt x="107484" y="43333"/>
                    </a:cubicBezTo>
                    <a:cubicBezTo>
                      <a:pt x="108220" y="42500"/>
                      <a:pt x="108220" y="42500"/>
                      <a:pt x="108220" y="42500"/>
                    </a:cubicBezTo>
                    <a:cubicBezTo>
                      <a:pt x="109325" y="42500"/>
                      <a:pt x="109325" y="42500"/>
                      <a:pt x="109325" y="42500"/>
                    </a:cubicBezTo>
                    <a:cubicBezTo>
                      <a:pt x="109693" y="46666"/>
                      <a:pt x="109693" y="46666"/>
                      <a:pt x="109693" y="46666"/>
                    </a:cubicBezTo>
                    <a:cubicBezTo>
                      <a:pt x="110429" y="48333"/>
                      <a:pt x="110429" y="48333"/>
                      <a:pt x="110429" y="48333"/>
                    </a:cubicBezTo>
                    <a:cubicBezTo>
                      <a:pt x="111533" y="48333"/>
                      <a:pt x="111533" y="48333"/>
                      <a:pt x="111533" y="48333"/>
                    </a:cubicBezTo>
                    <a:cubicBezTo>
                      <a:pt x="111901" y="47500"/>
                      <a:pt x="111901" y="47500"/>
                      <a:pt x="111901" y="47500"/>
                    </a:cubicBezTo>
                    <a:cubicBezTo>
                      <a:pt x="112638" y="48333"/>
                      <a:pt x="112638" y="48333"/>
                      <a:pt x="112638" y="48333"/>
                    </a:cubicBezTo>
                    <a:cubicBezTo>
                      <a:pt x="114110" y="48333"/>
                      <a:pt x="114110" y="48333"/>
                      <a:pt x="114110" y="48333"/>
                    </a:cubicBezTo>
                    <a:cubicBezTo>
                      <a:pt x="116319" y="48333"/>
                      <a:pt x="116319" y="48333"/>
                      <a:pt x="116319" y="48333"/>
                    </a:cubicBezTo>
                    <a:cubicBezTo>
                      <a:pt x="116687" y="47500"/>
                      <a:pt x="116687" y="47500"/>
                      <a:pt x="116687" y="47500"/>
                    </a:cubicBezTo>
                    <a:cubicBezTo>
                      <a:pt x="116687" y="44166"/>
                      <a:pt x="116687" y="44166"/>
                      <a:pt x="116687" y="44166"/>
                    </a:cubicBezTo>
                    <a:cubicBezTo>
                      <a:pt x="117055" y="42500"/>
                      <a:pt x="117055" y="42500"/>
                      <a:pt x="117055" y="42500"/>
                    </a:cubicBezTo>
                    <a:cubicBezTo>
                      <a:pt x="117423" y="40000"/>
                      <a:pt x="117423" y="40000"/>
                      <a:pt x="117423" y="40000"/>
                    </a:cubicBezTo>
                    <a:cubicBezTo>
                      <a:pt x="117423" y="38333"/>
                      <a:pt x="117423" y="38333"/>
                      <a:pt x="117423" y="38333"/>
                    </a:cubicBezTo>
                    <a:cubicBezTo>
                      <a:pt x="117791" y="35000"/>
                      <a:pt x="117791" y="35000"/>
                      <a:pt x="117791" y="35000"/>
                    </a:cubicBezTo>
                    <a:cubicBezTo>
                      <a:pt x="118527" y="35000"/>
                      <a:pt x="118527" y="35000"/>
                      <a:pt x="118527" y="35000"/>
                    </a:cubicBezTo>
                    <a:cubicBezTo>
                      <a:pt x="118895" y="36666"/>
                      <a:pt x="118895" y="36666"/>
                      <a:pt x="118895" y="36666"/>
                    </a:cubicBezTo>
                    <a:cubicBezTo>
                      <a:pt x="119631" y="35000"/>
                      <a:pt x="119631" y="35000"/>
                      <a:pt x="119631" y="35000"/>
                    </a:cubicBezTo>
                    <a:cubicBezTo>
                      <a:pt x="119631" y="32500"/>
                      <a:pt x="119631" y="32500"/>
                      <a:pt x="119631" y="32500"/>
                    </a:cubicBezTo>
                    <a:cubicBezTo>
                      <a:pt x="120000" y="30833"/>
                      <a:pt x="120000" y="30833"/>
                      <a:pt x="120000" y="30833"/>
                    </a:cubicBezTo>
                    <a:lnTo>
                      <a:pt x="119263" y="28333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188720" tIns="2743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NC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0" name="Shape 1418">
                <a:extLst>
                  <a:ext uri="{FF2B5EF4-FFF2-40B4-BE49-F238E27FC236}">
                    <a16:creationId xmlns:a16="http://schemas.microsoft.com/office/drawing/2014/main" xmlns="" id="{D926D3AC-9469-7F42-9D96-E8A819DFC82B}"/>
                  </a:ext>
                </a:extLst>
              </p:cNvPr>
              <p:cNvSpPr/>
              <p:nvPr/>
            </p:nvSpPr>
            <p:spPr>
              <a:xfrm>
                <a:off x="7274749" y="2775308"/>
                <a:ext cx="286694" cy="3086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208" y="71111"/>
                    </a:moveTo>
                    <a:cubicBezTo>
                      <a:pt x="117014" y="70555"/>
                      <a:pt x="117014" y="70555"/>
                      <a:pt x="117014" y="70555"/>
                    </a:cubicBezTo>
                    <a:cubicBezTo>
                      <a:pt x="116417" y="68888"/>
                      <a:pt x="116417" y="68888"/>
                      <a:pt x="116417" y="68888"/>
                    </a:cubicBezTo>
                    <a:cubicBezTo>
                      <a:pt x="116417" y="66666"/>
                      <a:pt x="116417" y="66666"/>
                      <a:pt x="116417" y="66666"/>
                    </a:cubicBezTo>
                    <a:cubicBezTo>
                      <a:pt x="116417" y="66111"/>
                      <a:pt x="116417" y="66111"/>
                      <a:pt x="116417" y="66111"/>
                    </a:cubicBezTo>
                    <a:cubicBezTo>
                      <a:pt x="114029" y="63888"/>
                      <a:pt x="114029" y="63888"/>
                      <a:pt x="114029" y="63888"/>
                    </a:cubicBezTo>
                    <a:cubicBezTo>
                      <a:pt x="113432" y="62222"/>
                      <a:pt x="113432" y="62222"/>
                      <a:pt x="113432" y="62222"/>
                    </a:cubicBezTo>
                    <a:cubicBezTo>
                      <a:pt x="113432" y="61111"/>
                      <a:pt x="113432" y="61111"/>
                      <a:pt x="113432" y="61111"/>
                    </a:cubicBezTo>
                    <a:cubicBezTo>
                      <a:pt x="113432" y="60555"/>
                      <a:pt x="113432" y="60555"/>
                      <a:pt x="113432" y="60555"/>
                    </a:cubicBezTo>
                    <a:cubicBezTo>
                      <a:pt x="111641" y="59444"/>
                      <a:pt x="111641" y="59444"/>
                      <a:pt x="111641" y="59444"/>
                    </a:cubicBezTo>
                    <a:cubicBezTo>
                      <a:pt x="109850" y="58888"/>
                      <a:pt x="109850" y="58888"/>
                      <a:pt x="109850" y="58888"/>
                    </a:cubicBezTo>
                    <a:cubicBezTo>
                      <a:pt x="109253" y="58888"/>
                      <a:pt x="109253" y="58888"/>
                      <a:pt x="109253" y="58888"/>
                    </a:cubicBezTo>
                    <a:cubicBezTo>
                      <a:pt x="108656" y="57777"/>
                      <a:pt x="108656" y="57777"/>
                      <a:pt x="108656" y="57777"/>
                    </a:cubicBezTo>
                    <a:cubicBezTo>
                      <a:pt x="108059" y="56111"/>
                      <a:pt x="108059" y="56111"/>
                      <a:pt x="108059" y="56111"/>
                    </a:cubicBezTo>
                    <a:cubicBezTo>
                      <a:pt x="108059" y="55000"/>
                      <a:pt x="108059" y="55000"/>
                      <a:pt x="108059" y="55000"/>
                    </a:cubicBezTo>
                    <a:cubicBezTo>
                      <a:pt x="106865" y="53333"/>
                      <a:pt x="106865" y="53333"/>
                      <a:pt x="106865" y="53333"/>
                    </a:cubicBezTo>
                    <a:cubicBezTo>
                      <a:pt x="105074" y="50555"/>
                      <a:pt x="105074" y="50555"/>
                      <a:pt x="105074" y="50555"/>
                    </a:cubicBezTo>
                    <a:cubicBezTo>
                      <a:pt x="103880" y="49444"/>
                      <a:pt x="103880" y="49444"/>
                      <a:pt x="103880" y="49444"/>
                    </a:cubicBezTo>
                    <a:cubicBezTo>
                      <a:pt x="102089" y="48333"/>
                      <a:pt x="102089" y="48333"/>
                      <a:pt x="102089" y="48333"/>
                    </a:cubicBezTo>
                    <a:cubicBezTo>
                      <a:pt x="100298" y="46666"/>
                      <a:pt x="100298" y="46666"/>
                      <a:pt x="100298" y="46666"/>
                    </a:cubicBezTo>
                    <a:cubicBezTo>
                      <a:pt x="98507" y="45000"/>
                      <a:pt x="98507" y="45000"/>
                      <a:pt x="98507" y="45000"/>
                    </a:cubicBezTo>
                    <a:cubicBezTo>
                      <a:pt x="94328" y="43333"/>
                      <a:pt x="94328" y="43333"/>
                      <a:pt x="94328" y="43333"/>
                    </a:cubicBezTo>
                    <a:cubicBezTo>
                      <a:pt x="91343" y="39444"/>
                      <a:pt x="91343" y="39444"/>
                      <a:pt x="91343" y="39444"/>
                    </a:cubicBezTo>
                    <a:cubicBezTo>
                      <a:pt x="87761" y="35000"/>
                      <a:pt x="87761" y="35000"/>
                      <a:pt x="87761" y="35000"/>
                    </a:cubicBezTo>
                    <a:cubicBezTo>
                      <a:pt x="84776" y="32777"/>
                      <a:pt x="84776" y="32777"/>
                      <a:pt x="84776" y="32777"/>
                    </a:cubicBezTo>
                    <a:cubicBezTo>
                      <a:pt x="75223" y="25555"/>
                      <a:pt x="75223" y="25555"/>
                      <a:pt x="75223" y="25555"/>
                    </a:cubicBezTo>
                    <a:cubicBezTo>
                      <a:pt x="72238" y="22222"/>
                      <a:pt x="72238" y="22222"/>
                      <a:pt x="72238" y="22222"/>
                    </a:cubicBezTo>
                    <a:cubicBezTo>
                      <a:pt x="69253" y="19444"/>
                      <a:pt x="69253" y="19444"/>
                      <a:pt x="69253" y="19444"/>
                    </a:cubicBezTo>
                    <a:cubicBezTo>
                      <a:pt x="68059" y="17222"/>
                      <a:pt x="68059" y="17222"/>
                      <a:pt x="68059" y="17222"/>
                    </a:cubicBezTo>
                    <a:cubicBezTo>
                      <a:pt x="66268" y="15000"/>
                      <a:pt x="66268" y="15000"/>
                      <a:pt x="66268" y="15000"/>
                    </a:cubicBezTo>
                    <a:cubicBezTo>
                      <a:pt x="64477" y="13333"/>
                      <a:pt x="64477" y="13333"/>
                      <a:pt x="64477" y="13333"/>
                    </a:cubicBezTo>
                    <a:cubicBezTo>
                      <a:pt x="57313" y="10555"/>
                      <a:pt x="57313" y="10555"/>
                      <a:pt x="57313" y="10555"/>
                    </a:cubicBezTo>
                    <a:cubicBezTo>
                      <a:pt x="56119" y="8888"/>
                      <a:pt x="56119" y="8888"/>
                      <a:pt x="56119" y="8888"/>
                    </a:cubicBezTo>
                    <a:cubicBezTo>
                      <a:pt x="54925" y="7777"/>
                      <a:pt x="54925" y="7777"/>
                      <a:pt x="54925" y="7777"/>
                    </a:cubicBezTo>
                    <a:cubicBezTo>
                      <a:pt x="54925" y="6111"/>
                      <a:pt x="54925" y="6111"/>
                      <a:pt x="54925" y="6111"/>
                    </a:cubicBezTo>
                    <a:cubicBezTo>
                      <a:pt x="57910" y="4444"/>
                      <a:pt x="57910" y="4444"/>
                      <a:pt x="57910" y="4444"/>
                    </a:cubicBezTo>
                    <a:cubicBezTo>
                      <a:pt x="60298" y="2777"/>
                      <a:pt x="60298" y="2777"/>
                      <a:pt x="60298" y="2777"/>
                    </a:cubicBezTo>
                    <a:cubicBezTo>
                      <a:pt x="61492" y="2222"/>
                      <a:pt x="61492" y="2222"/>
                      <a:pt x="61492" y="2222"/>
                    </a:cubicBezTo>
                    <a:cubicBezTo>
                      <a:pt x="61492" y="1111"/>
                      <a:pt x="61492" y="1111"/>
                      <a:pt x="61492" y="1111"/>
                    </a:cubicBezTo>
                    <a:cubicBezTo>
                      <a:pt x="62089" y="0"/>
                      <a:pt x="62089" y="0"/>
                      <a:pt x="62089" y="0"/>
                    </a:cubicBezTo>
                    <a:cubicBezTo>
                      <a:pt x="62089" y="0"/>
                      <a:pt x="62089" y="0"/>
                      <a:pt x="62089" y="0"/>
                    </a:cubicBezTo>
                    <a:cubicBezTo>
                      <a:pt x="28656" y="3333"/>
                      <a:pt x="28656" y="3333"/>
                      <a:pt x="28656" y="3333"/>
                    </a:cubicBezTo>
                    <a:cubicBezTo>
                      <a:pt x="28656" y="3333"/>
                      <a:pt x="28656" y="3333"/>
                      <a:pt x="28656" y="3333"/>
                    </a:cubicBezTo>
                    <a:cubicBezTo>
                      <a:pt x="0" y="5555"/>
                      <a:pt x="0" y="5555"/>
                      <a:pt x="0" y="5555"/>
                    </a:cubicBezTo>
                    <a:cubicBezTo>
                      <a:pt x="1791" y="13333"/>
                      <a:pt x="1791" y="13333"/>
                      <a:pt x="1791" y="13333"/>
                    </a:cubicBezTo>
                    <a:cubicBezTo>
                      <a:pt x="6567" y="32222"/>
                      <a:pt x="6567" y="32222"/>
                      <a:pt x="6567" y="32222"/>
                    </a:cubicBezTo>
                    <a:cubicBezTo>
                      <a:pt x="13731" y="54444"/>
                      <a:pt x="13731" y="54444"/>
                      <a:pt x="13731" y="54444"/>
                    </a:cubicBezTo>
                    <a:cubicBezTo>
                      <a:pt x="14925" y="59444"/>
                      <a:pt x="14925" y="59444"/>
                      <a:pt x="14925" y="59444"/>
                    </a:cubicBezTo>
                    <a:cubicBezTo>
                      <a:pt x="19701" y="67777"/>
                      <a:pt x="19701" y="67777"/>
                      <a:pt x="19701" y="67777"/>
                    </a:cubicBezTo>
                    <a:cubicBezTo>
                      <a:pt x="22686" y="71111"/>
                      <a:pt x="22686" y="71111"/>
                      <a:pt x="22686" y="71111"/>
                    </a:cubicBezTo>
                    <a:cubicBezTo>
                      <a:pt x="22686" y="73333"/>
                      <a:pt x="22686" y="73333"/>
                      <a:pt x="22686" y="73333"/>
                    </a:cubicBezTo>
                    <a:cubicBezTo>
                      <a:pt x="23283" y="76111"/>
                      <a:pt x="23283" y="76111"/>
                      <a:pt x="23283" y="76111"/>
                    </a:cubicBezTo>
                    <a:cubicBezTo>
                      <a:pt x="25074" y="77222"/>
                      <a:pt x="25074" y="77222"/>
                      <a:pt x="25074" y="77222"/>
                    </a:cubicBezTo>
                    <a:cubicBezTo>
                      <a:pt x="23880" y="80000"/>
                      <a:pt x="23880" y="80000"/>
                      <a:pt x="23880" y="80000"/>
                    </a:cubicBezTo>
                    <a:cubicBezTo>
                      <a:pt x="20895" y="81666"/>
                      <a:pt x="20895" y="81666"/>
                      <a:pt x="20895" y="81666"/>
                    </a:cubicBezTo>
                    <a:cubicBezTo>
                      <a:pt x="23283" y="83333"/>
                      <a:pt x="23283" y="83333"/>
                      <a:pt x="23283" y="83333"/>
                    </a:cubicBezTo>
                    <a:cubicBezTo>
                      <a:pt x="22686" y="86111"/>
                      <a:pt x="22686" y="86111"/>
                      <a:pt x="22686" y="86111"/>
                    </a:cubicBezTo>
                    <a:cubicBezTo>
                      <a:pt x="20895" y="87222"/>
                      <a:pt x="20895" y="87222"/>
                      <a:pt x="20895" y="87222"/>
                    </a:cubicBezTo>
                    <a:cubicBezTo>
                      <a:pt x="20895" y="90555"/>
                      <a:pt x="20895" y="90555"/>
                      <a:pt x="20895" y="90555"/>
                    </a:cubicBezTo>
                    <a:cubicBezTo>
                      <a:pt x="22089" y="95555"/>
                      <a:pt x="22089" y="95555"/>
                      <a:pt x="22089" y="95555"/>
                    </a:cubicBezTo>
                    <a:cubicBezTo>
                      <a:pt x="23283" y="97777"/>
                      <a:pt x="23283" y="97777"/>
                      <a:pt x="23283" y="97777"/>
                    </a:cubicBezTo>
                    <a:cubicBezTo>
                      <a:pt x="23880" y="101111"/>
                      <a:pt x="23880" y="101111"/>
                      <a:pt x="23880" y="101111"/>
                    </a:cubicBezTo>
                    <a:cubicBezTo>
                      <a:pt x="22686" y="102222"/>
                      <a:pt x="22686" y="102222"/>
                      <a:pt x="22686" y="102222"/>
                    </a:cubicBezTo>
                    <a:cubicBezTo>
                      <a:pt x="22089" y="103333"/>
                      <a:pt x="22089" y="103333"/>
                      <a:pt x="22089" y="103333"/>
                    </a:cubicBezTo>
                    <a:cubicBezTo>
                      <a:pt x="23283" y="105555"/>
                      <a:pt x="23283" y="105555"/>
                      <a:pt x="23283" y="105555"/>
                    </a:cubicBezTo>
                    <a:cubicBezTo>
                      <a:pt x="24477" y="107222"/>
                      <a:pt x="24477" y="107222"/>
                      <a:pt x="24477" y="107222"/>
                    </a:cubicBezTo>
                    <a:cubicBezTo>
                      <a:pt x="26865" y="110555"/>
                      <a:pt x="26865" y="110555"/>
                      <a:pt x="26865" y="110555"/>
                    </a:cubicBezTo>
                    <a:cubicBezTo>
                      <a:pt x="27462" y="111666"/>
                      <a:pt x="27462" y="111666"/>
                      <a:pt x="27462" y="111666"/>
                    </a:cubicBezTo>
                    <a:cubicBezTo>
                      <a:pt x="31044" y="118333"/>
                      <a:pt x="31044" y="118333"/>
                      <a:pt x="31044" y="118333"/>
                    </a:cubicBezTo>
                    <a:cubicBezTo>
                      <a:pt x="95522" y="115000"/>
                      <a:pt x="95522" y="115000"/>
                      <a:pt x="95522" y="115000"/>
                    </a:cubicBezTo>
                    <a:cubicBezTo>
                      <a:pt x="96119" y="120000"/>
                      <a:pt x="96119" y="120000"/>
                      <a:pt x="96119" y="120000"/>
                    </a:cubicBezTo>
                    <a:cubicBezTo>
                      <a:pt x="100895" y="120000"/>
                      <a:pt x="100895" y="120000"/>
                      <a:pt x="100895" y="120000"/>
                    </a:cubicBezTo>
                    <a:cubicBezTo>
                      <a:pt x="99104" y="107222"/>
                      <a:pt x="99104" y="107222"/>
                      <a:pt x="99104" y="107222"/>
                    </a:cubicBezTo>
                    <a:cubicBezTo>
                      <a:pt x="99104" y="107222"/>
                      <a:pt x="99104" y="107222"/>
                      <a:pt x="99104" y="107222"/>
                    </a:cubicBezTo>
                    <a:cubicBezTo>
                      <a:pt x="103283" y="107777"/>
                      <a:pt x="103283" y="107777"/>
                      <a:pt x="103283" y="107777"/>
                    </a:cubicBezTo>
                    <a:cubicBezTo>
                      <a:pt x="109253" y="108888"/>
                      <a:pt x="109253" y="108888"/>
                      <a:pt x="109253" y="108888"/>
                    </a:cubicBezTo>
                    <a:cubicBezTo>
                      <a:pt x="109850" y="107222"/>
                      <a:pt x="109850" y="107222"/>
                      <a:pt x="109850" y="107222"/>
                    </a:cubicBezTo>
                    <a:cubicBezTo>
                      <a:pt x="109850" y="107222"/>
                      <a:pt x="110447" y="105000"/>
                      <a:pt x="110447" y="105000"/>
                    </a:cubicBezTo>
                    <a:cubicBezTo>
                      <a:pt x="110447" y="104444"/>
                      <a:pt x="109850" y="104444"/>
                      <a:pt x="109850" y="104444"/>
                    </a:cubicBezTo>
                    <a:cubicBezTo>
                      <a:pt x="109850" y="104444"/>
                      <a:pt x="109253" y="103888"/>
                      <a:pt x="108656" y="103888"/>
                    </a:cubicBezTo>
                    <a:cubicBezTo>
                      <a:pt x="108059" y="103333"/>
                      <a:pt x="108059" y="102777"/>
                      <a:pt x="107462" y="102222"/>
                    </a:cubicBezTo>
                    <a:cubicBezTo>
                      <a:pt x="106865" y="101666"/>
                      <a:pt x="107462" y="101666"/>
                      <a:pt x="107462" y="101666"/>
                    </a:cubicBezTo>
                    <a:cubicBezTo>
                      <a:pt x="108656" y="101666"/>
                      <a:pt x="108656" y="101666"/>
                      <a:pt x="108656" y="101666"/>
                    </a:cubicBezTo>
                    <a:cubicBezTo>
                      <a:pt x="110447" y="101666"/>
                      <a:pt x="110447" y="101666"/>
                      <a:pt x="110447" y="101666"/>
                    </a:cubicBezTo>
                    <a:cubicBezTo>
                      <a:pt x="110447" y="101666"/>
                      <a:pt x="109850" y="100555"/>
                      <a:pt x="109850" y="99444"/>
                    </a:cubicBezTo>
                    <a:cubicBezTo>
                      <a:pt x="109253" y="98333"/>
                      <a:pt x="109253" y="98333"/>
                      <a:pt x="109253" y="98333"/>
                    </a:cubicBezTo>
                    <a:cubicBezTo>
                      <a:pt x="111044" y="97777"/>
                      <a:pt x="111044" y="97777"/>
                      <a:pt x="111044" y="97777"/>
                    </a:cubicBezTo>
                    <a:cubicBezTo>
                      <a:pt x="112238" y="96666"/>
                      <a:pt x="112238" y="96666"/>
                      <a:pt x="112238" y="96666"/>
                    </a:cubicBezTo>
                    <a:cubicBezTo>
                      <a:pt x="113432" y="93888"/>
                      <a:pt x="113432" y="93888"/>
                      <a:pt x="113432" y="93888"/>
                    </a:cubicBezTo>
                    <a:cubicBezTo>
                      <a:pt x="111641" y="93333"/>
                      <a:pt x="111641" y="93333"/>
                      <a:pt x="111641" y="93333"/>
                    </a:cubicBezTo>
                    <a:cubicBezTo>
                      <a:pt x="111641" y="93333"/>
                      <a:pt x="111641" y="92777"/>
                      <a:pt x="111641" y="92777"/>
                    </a:cubicBezTo>
                    <a:cubicBezTo>
                      <a:pt x="111641" y="92222"/>
                      <a:pt x="112238" y="92222"/>
                      <a:pt x="112238" y="91666"/>
                    </a:cubicBezTo>
                    <a:cubicBezTo>
                      <a:pt x="112238" y="91666"/>
                      <a:pt x="112835" y="91111"/>
                      <a:pt x="112835" y="91111"/>
                    </a:cubicBezTo>
                    <a:cubicBezTo>
                      <a:pt x="112835" y="89444"/>
                      <a:pt x="112835" y="89444"/>
                      <a:pt x="112835" y="89444"/>
                    </a:cubicBezTo>
                    <a:cubicBezTo>
                      <a:pt x="112835" y="85555"/>
                      <a:pt x="112835" y="85555"/>
                      <a:pt x="112835" y="85555"/>
                    </a:cubicBezTo>
                    <a:cubicBezTo>
                      <a:pt x="112835" y="83888"/>
                      <a:pt x="112835" y="83888"/>
                      <a:pt x="112835" y="83888"/>
                    </a:cubicBezTo>
                    <a:cubicBezTo>
                      <a:pt x="112835" y="83888"/>
                      <a:pt x="114029" y="83888"/>
                      <a:pt x="114626" y="83888"/>
                    </a:cubicBezTo>
                    <a:cubicBezTo>
                      <a:pt x="114626" y="83888"/>
                      <a:pt x="115820" y="84444"/>
                      <a:pt x="115820" y="84444"/>
                    </a:cubicBezTo>
                    <a:cubicBezTo>
                      <a:pt x="115820" y="84444"/>
                      <a:pt x="116417" y="83888"/>
                      <a:pt x="116417" y="83333"/>
                    </a:cubicBezTo>
                    <a:cubicBezTo>
                      <a:pt x="116417" y="83333"/>
                      <a:pt x="116417" y="83333"/>
                      <a:pt x="115223" y="82777"/>
                    </a:cubicBezTo>
                    <a:cubicBezTo>
                      <a:pt x="114626" y="82222"/>
                      <a:pt x="113432" y="81666"/>
                      <a:pt x="113432" y="81666"/>
                    </a:cubicBezTo>
                    <a:cubicBezTo>
                      <a:pt x="113432" y="81111"/>
                      <a:pt x="112835" y="80000"/>
                      <a:pt x="112835" y="80000"/>
                    </a:cubicBezTo>
                    <a:cubicBezTo>
                      <a:pt x="114029" y="80000"/>
                      <a:pt x="114029" y="80000"/>
                      <a:pt x="114029" y="80000"/>
                    </a:cubicBezTo>
                    <a:cubicBezTo>
                      <a:pt x="117014" y="80000"/>
                      <a:pt x="117014" y="80000"/>
                      <a:pt x="117014" y="80000"/>
                    </a:cubicBezTo>
                    <a:cubicBezTo>
                      <a:pt x="117611" y="78333"/>
                      <a:pt x="117611" y="78333"/>
                      <a:pt x="117611" y="78333"/>
                    </a:cubicBezTo>
                    <a:cubicBezTo>
                      <a:pt x="117611" y="78333"/>
                      <a:pt x="115223" y="78333"/>
                      <a:pt x="115223" y="78333"/>
                    </a:cubicBezTo>
                    <a:cubicBezTo>
                      <a:pt x="115223" y="78333"/>
                      <a:pt x="114029" y="77222"/>
                      <a:pt x="114029" y="77222"/>
                    </a:cubicBezTo>
                    <a:cubicBezTo>
                      <a:pt x="114626" y="76111"/>
                      <a:pt x="114626" y="76111"/>
                      <a:pt x="114626" y="76111"/>
                    </a:cubicBezTo>
                    <a:cubicBezTo>
                      <a:pt x="115223" y="76666"/>
                      <a:pt x="115223" y="76666"/>
                      <a:pt x="115223" y="76666"/>
                    </a:cubicBezTo>
                    <a:cubicBezTo>
                      <a:pt x="117611" y="76666"/>
                      <a:pt x="117611" y="76666"/>
                      <a:pt x="117611" y="76666"/>
                    </a:cubicBezTo>
                    <a:cubicBezTo>
                      <a:pt x="118805" y="76111"/>
                      <a:pt x="118805" y="76111"/>
                      <a:pt x="118805" y="76111"/>
                    </a:cubicBezTo>
                    <a:cubicBezTo>
                      <a:pt x="118805" y="74444"/>
                      <a:pt x="118805" y="74444"/>
                      <a:pt x="118805" y="74444"/>
                    </a:cubicBezTo>
                    <a:cubicBezTo>
                      <a:pt x="118805" y="73333"/>
                      <a:pt x="118805" y="73333"/>
                      <a:pt x="118805" y="73333"/>
                    </a:cubicBezTo>
                    <a:cubicBezTo>
                      <a:pt x="120000" y="72222"/>
                      <a:pt x="120000" y="72222"/>
                      <a:pt x="120000" y="72222"/>
                    </a:cubicBezTo>
                    <a:cubicBezTo>
                      <a:pt x="119402" y="71666"/>
                      <a:pt x="119402" y="71666"/>
                      <a:pt x="119402" y="71666"/>
                    </a:cubicBezTo>
                    <a:lnTo>
                      <a:pt x="118208" y="711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20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GA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1" name="Shape 1419">
                <a:extLst>
                  <a:ext uri="{FF2B5EF4-FFF2-40B4-BE49-F238E27FC236}">
                    <a16:creationId xmlns:a16="http://schemas.microsoft.com/office/drawing/2014/main" xmlns="" id="{B5D17FF2-49FC-564D-9DD1-6934B47F0BA4}"/>
                  </a:ext>
                </a:extLst>
              </p:cNvPr>
              <p:cNvSpPr/>
              <p:nvPr/>
            </p:nvSpPr>
            <p:spPr>
              <a:xfrm>
                <a:off x="7369189" y="2432959"/>
                <a:ext cx="418238" cy="2344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129" y="109640"/>
                    </a:moveTo>
                    <a:lnTo>
                      <a:pt x="81774" y="101870"/>
                    </a:lnTo>
                    <a:lnTo>
                      <a:pt x="117580" y="88920"/>
                    </a:lnTo>
                    <a:lnTo>
                      <a:pt x="120000" y="87194"/>
                    </a:lnTo>
                    <a:lnTo>
                      <a:pt x="120000" y="84604"/>
                    </a:lnTo>
                    <a:lnTo>
                      <a:pt x="119032" y="80287"/>
                    </a:lnTo>
                    <a:lnTo>
                      <a:pt x="117580" y="76834"/>
                    </a:lnTo>
                    <a:lnTo>
                      <a:pt x="115645" y="74244"/>
                    </a:lnTo>
                    <a:lnTo>
                      <a:pt x="114677" y="74244"/>
                    </a:lnTo>
                    <a:lnTo>
                      <a:pt x="112258" y="71654"/>
                    </a:lnTo>
                    <a:lnTo>
                      <a:pt x="111774" y="69064"/>
                    </a:lnTo>
                    <a:lnTo>
                      <a:pt x="110322" y="67338"/>
                    </a:lnTo>
                    <a:lnTo>
                      <a:pt x="109354" y="63884"/>
                    </a:lnTo>
                    <a:lnTo>
                      <a:pt x="108387" y="62158"/>
                    </a:lnTo>
                    <a:lnTo>
                      <a:pt x="108387" y="60431"/>
                    </a:lnTo>
                    <a:lnTo>
                      <a:pt x="109354" y="58705"/>
                    </a:lnTo>
                    <a:lnTo>
                      <a:pt x="111290" y="60431"/>
                    </a:lnTo>
                    <a:lnTo>
                      <a:pt x="110322" y="57841"/>
                    </a:lnTo>
                    <a:lnTo>
                      <a:pt x="109354" y="55251"/>
                    </a:lnTo>
                    <a:lnTo>
                      <a:pt x="108387" y="54388"/>
                    </a:lnTo>
                    <a:lnTo>
                      <a:pt x="104032" y="51798"/>
                    </a:lnTo>
                    <a:lnTo>
                      <a:pt x="102096" y="46618"/>
                    </a:lnTo>
                    <a:lnTo>
                      <a:pt x="102096" y="45755"/>
                    </a:lnTo>
                    <a:lnTo>
                      <a:pt x="104032" y="47482"/>
                    </a:lnTo>
                    <a:lnTo>
                      <a:pt x="106451" y="48345"/>
                    </a:lnTo>
                    <a:lnTo>
                      <a:pt x="106935" y="50935"/>
                    </a:lnTo>
                    <a:lnTo>
                      <a:pt x="109838" y="51798"/>
                    </a:lnTo>
                    <a:lnTo>
                      <a:pt x="108870" y="48345"/>
                    </a:lnTo>
                    <a:lnTo>
                      <a:pt x="108870" y="44028"/>
                    </a:lnTo>
                    <a:lnTo>
                      <a:pt x="108870" y="41438"/>
                    </a:lnTo>
                    <a:lnTo>
                      <a:pt x="106935" y="42302"/>
                    </a:lnTo>
                    <a:lnTo>
                      <a:pt x="104032" y="38848"/>
                    </a:lnTo>
                    <a:lnTo>
                      <a:pt x="102580" y="35395"/>
                    </a:lnTo>
                    <a:lnTo>
                      <a:pt x="102096" y="35395"/>
                    </a:lnTo>
                    <a:lnTo>
                      <a:pt x="101612" y="37122"/>
                    </a:lnTo>
                    <a:lnTo>
                      <a:pt x="100161" y="37122"/>
                    </a:lnTo>
                    <a:lnTo>
                      <a:pt x="98225" y="33669"/>
                    </a:lnTo>
                    <a:lnTo>
                      <a:pt x="96290" y="31942"/>
                    </a:lnTo>
                    <a:lnTo>
                      <a:pt x="94354" y="31079"/>
                    </a:lnTo>
                    <a:lnTo>
                      <a:pt x="93387" y="31942"/>
                    </a:lnTo>
                    <a:lnTo>
                      <a:pt x="91935" y="32805"/>
                    </a:lnTo>
                    <a:lnTo>
                      <a:pt x="90967" y="31079"/>
                    </a:lnTo>
                    <a:lnTo>
                      <a:pt x="90967" y="21582"/>
                    </a:lnTo>
                    <a:lnTo>
                      <a:pt x="92419" y="20719"/>
                    </a:lnTo>
                    <a:lnTo>
                      <a:pt x="93387" y="18129"/>
                    </a:lnTo>
                    <a:lnTo>
                      <a:pt x="92903" y="14676"/>
                    </a:lnTo>
                    <a:lnTo>
                      <a:pt x="90967" y="12086"/>
                    </a:lnTo>
                    <a:lnTo>
                      <a:pt x="88548" y="8633"/>
                    </a:lnTo>
                    <a:lnTo>
                      <a:pt x="83709" y="3453"/>
                    </a:lnTo>
                    <a:lnTo>
                      <a:pt x="82741" y="4316"/>
                    </a:lnTo>
                    <a:lnTo>
                      <a:pt x="81290" y="6906"/>
                    </a:lnTo>
                    <a:lnTo>
                      <a:pt x="80322" y="6906"/>
                    </a:lnTo>
                    <a:lnTo>
                      <a:pt x="77419" y="4316"/>
                    </a:lnTo>
                    <a:lnTo>
                      <a:pt x="73064" y="0"/>
                    </a:lnTo>
                    <a:lnTo>
                      <a:pt x="73064" y="6906"/>
                    </a:lnTo>
                    <a:lnTo>
                      <a:pt x="72096" y="12949"/>
                    </a:lnTo>
                    <a:lnTo>
                      <a:pt x="71129" y="15539"/>
                    </a:lnTo>
                    <a:lnTo>
                      <a:pt x="69677" y="18129"/>
                    </a:lnTo>
                    <a:lnTo>
                      <a:pt x="67258" y="25899"/>
                    </a:lnTo>
                    <a:lnTo>
                      <a:pt x="66774" y="24172"/>
                    </a:lnTo>
                    <a:lnTo>
                      <a:pt x="65322" y="24172"/>
                    </a:lnTo>
                    <a:lnTo>
                      <a:pt x="64838" y="24172"/>
                    </a:lnTo>
                    <a:lnTo>
                      <a:pt x="64354" y="27625"/>
                    </a:lnTo>
                    <a:lnTo>
                      <a:pt x="63387" y="31079"/>
                    </a:lnTo>
                    <a:lnTo>
                      <a:pt x="61935" y="37985"/>
                    </a:lnTo>
                    <a:lnTo>
                      <a:pt x="61451" y="39712"/>
                    </a:lnTo>
                    <a:lnTo>
                      <a:pt x="60483" y="38848"/>
                    </a:lnTo>
                    <a:lnTo>
                      <a:pt x="58064" y="37122"/>
                    </a:lnTo>
                    <a:lnTo>
                      <a:pt x="56129" y="35395"/>
                    </a:lnTo>
                    <a:lnTo>
                      <a:pt x="55645" y="41438"/>
                    </a:lnTo>
                    <a:lnTo>
                      <a:pt x="54193" y="51798"/>
                    </a:lnTo>
                    <a:lnTo>
                      <a:pt x="52741" y="58705"/>
                    </a:lnTo>
                    <a:lnTo>
                      <a:pt x="50322" y="63021"/>
                    </a:lnTo>
                    <a:lnTo>
                      <a:pt x="49838" y="67338"/>
                    </a:lnTo>
                    <a:lnTo>
                      <a:pt x="50322" y="74244"/>
                    </a:lnTo>
                    <a:lnTo>
                      <a:pt x="48387" y="76834"/>
                    </a:lnTo>
                    <a:lnTo>
                      <a:pt x="43064" y="82014"/>
                    </a:lnTo>
                    <a:lnTo>
                      <a:pt x="39677" y="87194"/>
                    </a:lnTo>
                    <a:lnTo>
                      <a:pt x="35322" y="88920"/>
                    </a:lnTo>
                    <a:lnTo>
                      <a:pt x="33387" y="86330"/>
                    </a:lnTo>
                    <a:lnTo>
                      <a:pt x="30483" y="92374"/>
                    </a:lnTo>
                    <a:lnTo>
                      <a:pt x="29516" y="92374"/>
                    </a:lnTo>
                    <a:lnTo>
                      <a:pt x="27096" y="90647"/>
                    </a:lnTo>
                    <a:lnTo>
                      <a:pt x="24193" y="86330"/>
                    </a:lnTo>
                    <a:lnTo>
                      <a:pt x="23709" y="83741"/>
                    </a:lnTo>
                    <a:lnTo>
                      <a:pt x="22258" y="83741"/>
                    </a:lnTo>
                    <a:lnTo>
                      <a:pt x="21774" y="85467"/>
                    </a:lnTo>
                    <a:lnTo>
                      <a:pt x="20806" y="88920"/>
                    </a:lnTo>
                    <a:lnTo>
                      <a:pt x="18870" y="94100"/>
                    </a:lnTo>
                    <a:lnTo>
                      <a:pt x="13548" y="97553"/>
                    </a:lnTo>
                    <a:lnTo>
                      <a:pt x="12096" y="101870"/>
                    </a:lnTo>
                    <a:lnTo>
                      <a:pt x="10645" y="109640"/>
                    </a:lnTo>
                    <a:lnTo>
                      <a:pt x="8709" y="110503"/>
                    </a:lnTo>
                    <a:lnTo>
                      <a:pt x="7258" y="112230"/>
                    </a:lnTo>
                    <a:lnTo>
                      <a:pt x="4838" y="114820"/>
                    </a:lnTo>
                    <a:lnTo>
                      <a:pt x="2903" y="117410"/>
                    </a:lnTo>
                    <a:lnTo>
                      <a:pt x="0" y="120000"/>
                    </a:lnTo>
                    <a:lnTo>
                      <a:pt x="30967" y="114820"/>
                    </a:lnTo>
                    <a:lnTo>
                      <a:pt x="56129" y="109640"/>
                    </a:lnTo>
                    <a:close/>
                  </a:path>
                </a:pathLst>
              </a:custGeom>
              <a:solidFill>
                <a:srgbClr val="1D3C7C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097280" tIns="4572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VA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2" name="Shape 1420">
                <a:extLst>
                  <a:ext uri="{FF2B5EF4-FFF2-40B4-BE49-F238E27FC236}">
                    <a16:creationId xmlns:a16="http://schemas.microsoft.com/office/drawing/2014/main" xmlns="" id="{A19B85BB-5F21-8545-9132-E3677E8AB4D9}"/>
                  </a:ext>
                </a:extLst>
              </p:cNvPr>
              <p:cNvSpPr/>
              <p:nvPr/>
            </p:nvSpPr>
            <p:spPr>
              <a:xfrm>
                <a:off x="7406290" y="2750010"/>
                <a:ext cx="269831" cy="2091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222" y="11428"/>
                    </a:moveTo>
                    <a:cubicBezTo>
                      <a:pt x="59682" y="3265"/>
                      <a:pt x="59682" y="3265"/>
                      <a:pt x="59682" y="3265"/>
                    </a:cubicBezTo>
                    <a:cubicBezTo>
                      <a:pt x="55873" y="816"/>
                      <a:pt x="55873" y="816"/>
                      <a:pt x="55873" y="816"/>
                    </a:cubicBezTo>
                    <a:cubicBezTo>
                      <a:pt x="50158" y="0"/>
                      <a:pt x="50158" y="0"/>
                      <a:pt x="50158" y="0"/>
                    </a:cubicBezTo>
                    <a:cubicBezTo>
                      <a:pt x="45714" y="816"/>
                      <a:pt x="45714" y="816"/>
                      <a:pt x="45714" y="816"/>
                    </a:cubicBezTo>
                    <a:cubicBezTo>
                      <a:pt x="42539" y="3265"/>
                      <a:pt x="42539" y="3265"/>
                      <a:pt x="42539" y="3265"/>
                    </a:cubicBezTo>
                    <a:cubicBezTo>
                      <a:pt x="40634" y="4081"/>
                      <a:pt x="40634" y="4081"/>
                      <a:pt x="40634" y="4081"/>
                    </a:cubicBezTo>
                    <a:cubicBezTo>
                      <a:pt x="36825" y="4897"/>
                      <a:pt x="36825" y="4897"/>
                      <a:pt x="36825" y="4897"/>
                    </a:cubicBezTo>
                    <a:cubicBezTo>
                      <a:pt x="29206" y="3265"/>
                      <a:pt x="29206" y="3265"/>
                      <a:pt x="29206" y="3265"/>
                    </a:cubicBezTo>
                    <a:cubicBezTo>
                      <a:pt x="24761" y="3265"/>
                      <a:pt x="24761" y="3265"/>
                      <a:pt x="24761" y="3265"/>
                    </a:cubicBezTo>
                    <a:cubicBezTo>
                      <a:pt x="19682" y="4081"/>
                      <a:pt x="19682" y="4081"/>
                      <a:pt x="19682" y="4081"/>
                    </a:cubicBezTo>
                    <a:cubicBezTo>
                      <a:pt x="16507" y="5714"/>
                      <a:pt x="16507" y="5714"/>
                      <a:pt x="16507" y="5714"/>
                    </a:cubicBezTo>
                    <a:cubicBezTo>
                      <a:pt x="7619" y="14693"/>
                      <a:pt x="7619" y="14693"/>
                      <a:pt x="7619" y="14693"/>
                    </a:cubicBezTo>
                    <a:cubicBezTo>
                      <a:pt x="7619" y="14693"/>
                      <a:pt x="7619" y="14693"/>
                      <a:pt x="7619" y="14693"/>
                    </a:cubicBezTo>
                    <a:cubicBezTo>
                      <a:pt x="6984" y="16326"/>
                      <a:pt x="6984" y="16326"/>
                      <a:pt x="6984" y="16326"/>
                    </a:cubicBezTo>
                    <a:cubicBezTo>
                      <a:pt x="6984" y="17959"/>
                      <a:pt x="6984" y="17959"/>
                      <a:pt x="6984" y="17959"/>
                    </a:cubicBezTo>
                    <a:cubicBezTo>
                      <a:pt x="5714" y="18775"/>
                      <a:pt x="5714" y="18775"/>
                      <a:pt x="5714" y="18775"/>
                    </a:cubicBezTo>
                    <a:cubicBezTo>
                      <a:pt x="3174" y="21224"/>
                      <a:pt x="3174" y="21224"/>
                      <a:pt x="3174" y="21224"/>
                    </a:cubicBezTo>
                    <a:cubicBezTo>
                      <a:pt x="0" y="23673"/>
                      <a:pt x="0" y="23673"/>
                      <a:pt x="0" y="23673"/>
                    </a:cubicBezTo>
                    <a:cubicBezTo>
                      <a:pt x="0" y="26122"/>
                      <a:pt x="0" y="26122"/>
                      <a:pt x="0" y="26122"/>
                    </a:cubicBezTo>
                    <a:cubicBezTo>
                      <a:pt x="1269" y="27755"/>
                      <a:pt x="1269" y="27755"/>
                      <a:pt x="1269" y="27755"/>
                    </a:cubicBezTo>
                    <a:cubicBezTo>
                      <a:pt x="2539" y="30204"/>
                      <a:pt x="2539" y="30204"/>
                      <a:pt x="2539" y="30204"/>
                    </a:cubicBezTo>
                    <a:cubicBezTo>
                      <a:pt x="10158" y="34285"/>
                      <a:pt x="10158" y="34285"/>
                      <a:pt x="10158" y="34285"/>
                    </a:cubicBezTo>
                    <a:cubicBezTo>
                      <a:pt x="12063" y="36734"/>
                      <a:pt x="12063" y="36734"/>
                      <a:pt x="12063" y="36734"/>
                    </a:cubicBezTo>
                    <a:cubicBezTo>
                      <a:pt x="13968" y="40000"/>
                      <a:pt x="13968" y="40000"/>
                      <a:pt x="13968" y="40000"/>
                    </a:cubicBezTo>
                    <a:cubicBezTo>
                      <a:pt x="15238" y="43265"/>
                      <a:pt x="15238" y="43265"/>
                      <a:pt x="15238" y="43265"/>
                    </a:cubicBezTo>
                    <a:cubicBezTo>
                      <a:pt x="18412" y="47346"/>
                      <a:pt x="18412" y="47346"/>
                      <a:pt x="18412" y="47346"/>
                    </a:cubicBezTo>
                    <a:cubicBezTo>
                      <a:pt x="21587" y="52244"/>
                      <a:pt x="21587" y="52244"/>
                      <a:pt x="21587" y="52244"/>
                    </a:cubicBezTo>
                    <a:cubicBezTo>
                      <a:pt x="31746" y="62857"/>
                      <a:pt x="31746" y="62857"/>
                      <a:pt x="31746" y="62857"/>
                    </a:cubicBezTo>
                    <a:cubicBezTo>
                      <a:pt x="34920" y="66122"/>
                      <a:pt x="34920" y="66122"/>
                      <a:pt x="34920" y="66122"/>
                    </a:cubicBezTo>
                    <a:cubicBezTo>
                      <a:pt x="38730" y="72653"/>
                      <a:pt x="38730" y="72653"/>
                      <a:pt x="38730" y="72653"/>
                    </a:cubicBezTo>
                    <a:cubicBezTo>
                      <a:pt x="41904" y="78367"/>
                      <a:pt x="41904" y="78367"/>
                      <a:pt x="41904" y="78367"/>
                    </a:cubicBezTo>
                    <a:cubicBezTo>
                      <a:pt x="46349" y="80816"/>
                      <a:pt x="46349" y="80816"/>
                      <a:pt x="46349" y="80816"/>
                    </a:cubicBezTo>
                    <a:cubicBezTo>
                      <a:pt x="48253" y="83265"/>
                      <a:pt x="48253" y="83265"/>
                      <a:pt x="48253" y="83265"/>
                    </a:cubicBezTo>
                    <a:cubicBezTo>
                      <a:pt x="50158" y="85714"/>
                      <a:pt x="50158" y="85714"/>
                      <a:pt x="50158" y="85714"/>
                    </a:cubicBezTo>
                    <a:cubicBezTo>
                      <a:pt x="52063" y="87346"/>
                      <a:pt x="52063" y="87346"/>
                      <a:pt x="52063" y="87346"/>
                    </a:cubicBezTo>
                    <a:cubicBezTo>
                      <a:pt x="53333" y="88979"/>
                      <a:pt x="53333" y="88979"/>
                      <a:pt x="53333" y="88979"/>
                    </a:cubicBezTo>
                    <a:cubicBezTo>
                      <a:pt x="55238" y="93061"/>
                      <a:pt x="55238" y="93061"/>
                      <a:pt x="55238" y="93061"/>
                    </a:cubicBezTo>
                    <a:cubicBezTo>
                      <a:pt x="56507" y="95510"/>
                      <a:pt x="56507" y="95510"/>
                      <a:pt x="56507" y="95510"/>
                    </a:cubicBezTo>
                    <a:cubicBezTo>
                      <a:pt x="56507" y="97142"/>
                      <a:pt x="56507" y="97142"/>
                      <a:pt x="56507" y="97142"/>
                    </a:cubicBezTo>
                    <a:cubicBezTo>
                      <a:pt x="57142" y="99591"/>
                      <a:pt x="57142" y="99591"/>
                      <a:pt x="57142" y="99591"/>
                    </a:cubicBezTo>
                    <a:cubicBezTo>
                      <a:pt x="57777" y="101224"/>
                      <a:pt x="57777" y="101224"/>
                      <a:pt x="57777" y="101224"/>
                    </a:cubicBezTo>
                    <a:cubicBezTo>
                      <a:pt x="58412" y="101224"/>
                      <a:pt x="58412" y="101224"/>
                      <a:pt x="58412" y="101224"/>
                    </a:cubicBezTo>
                    <a:cubicBezTo>
                      <a:pt x="60317" y="102040"/>
                      <a:pt x="60317" y="102040"/>
                      <a:pt x="60317" y="102040"/>
                    </a:cubicBezTo>
                    <a:cubicBezTo>
                      <a:pt x="62222" y="103673"/>
                      <a:pt x="62222" y="103673"/>
                      <a:pt x="62222" y="103673"/>
                    </a:cubicBezTo>
                    <a:cubicBezTo>
                      <a:pt x="62222" y="104489"/>
                      <a:pt x="62222" y="104489"/>
                      <a:pt x="62222" y="104489"/>
                    </a:cubicBezTo>
                    <a:cubicBezTo>
                      <a:pt x="62222" y="106122"/>
                      <a:pt x="62222" y="106122"/>
                      <a:pt x="62222" y="106122"/>
                    </a:cubicBezTo>
                    <a:cubicBezTo>
                      <a:pt x="62857" y="108571"/>
                      <a:pt x="62857" y="108571"/>
                      <a:pt x="62857" y="108571"/>
                    </a:cubicBezTo>
                    <a:cubicBezTo>
                      <a:pt x="65396" y="111836"/>
                      <a:pt x="65396" y="111836"/>
                      <a:pt x="65396" y="111836"/>
                    </a:cubicBezTo>
                    <a:cubicBezTo>
                      <a:pt x="65396" y="112653"/>
                      <a:pt x="65396" y="112653"/>
                      <a:pt x="65396" y="112653"/>
                    </a:cubicBezTo>
                    <a:cubicBezTo>
                      <a:pt x="65396" y="115918"/>
                      <a:pt x="65396" y="115918"/>
                      <a:pt x="65396" y="115918"/>
                    </a:cubicBezTo>
                    <a:cubicBezTo>
                      <a:pt x="66031" y="118367"/>
                      <a:pt x="66031" y="118367"/>
                      <a:pt x="66031" y="118367"/>
                    </a:cubicBezTo>
                    <a:cubicBezTo>
                      <a:pt x="67301" y="119183"/>
                      <a:pt x="67301" y="119183"/>
                      <a:pt x="67301" y="119183"/>
                    </a:cubicBezTo>
                    <a:cubicBezTo>
                      <a:pt x="68571" y="120000"/>
                      <a:pt x="68571" y="120000"/>
                      <a:pt x="68571" y="120000"/>
                    </a:cubicBezTo>
                    <a:cubicBezTo>
                      <a:pt x="68571" y="115102"/>
                      <a:pt x="68571" y="115102"/>
                      <a:pt x="68571" y="115102"/>
                    </a:cubicBezTo>
                    <a:cubicBezTo>
                      <a:pt x="69841" y="114285"/>
                      <a:pt x="69841" y="114285"/>
                      <a:pt x="69841" y="114285"/>
                    </a:cubicBezTo>
                    <a:cubicBezTo>
                      <a:pt x="73015" y="114285"/>
                      <a:pt x="73015" y="114285"/>
                      <a:pt x="73015" y="114285"/>
                    </a:cubicBezTo>
                    <a:cubicBezTo>
                      <a:pt x="73650" y="114285"/>
                      <a:pt x="73650" y="114285"/>
                      <a:pt x="73650" y="114285"/>
                    </a:cubicBezTo>
                    <a:cubicBezTo>
                      <a:pt x="73650" y="114285"/>
                      <a:pt x="74920" y="113469"/>
                      <a:pt x="74920" y="113469"/>
                    </a:cubicBezTo>
                    <a:cubicBezTo>
                      <a:pt x="74920" y="112653"/>
                      <a:pt x="74285" y="111836"/>
                      <a:pt x="74285" y="111836"/>
                    </a:cubicBezTo>
                    <a:cubicBezTo>
                      <a:pt x="73650" y="111836"/>
                      <a:pt x="73650" y="111836"/>
                      <a:pt x="73650" y="111836"/>
                    </a:cubicBezTo>
                    <a:cubicBezTo>
                      <a:pt x="73650" y="111836"/>
                      <a:pt x="71111" y="111020"/>
                      <a:pt x="71111" y="111020"/>
                    </a:cubicBezTo>
                    <a:cubicBezTo>
                      <a:pt x="70476" y="111020"/>
                      <a:pt x="69841" y="109387"/>
                      <a:pt x="69841" y="109387"/>
                    </a:cubicBezTo>
                    <a:cubicBezTo>
                      <a:pt x="69841" y="108571"/>
                      <a:pt x="69841" y="108571"/>
                      <a:pt x="69841" y="108571"/>
                    </a:cubicBezTo>
                    <a:cubicBezTo>
                      <a:pt x="70476" y="105306"/>
                      <a:pt x="70476" y="105306"/>
                      <a:pt x="70476" y="105306"/>
                    </a:cubicBezTo>
                    <a:cubicBezTo>
                      <a:pt x="73015" y="107755"/>
                      <a:pt x="73015" y="107755"/>
                      <a:pt x="73015" y="107755"/>
                    </a:cubicBezTo>
                    <a:cubicBezTo>
                      <a:pt x="73650" y="108571"/>
                      <a:pt x="73650" y="108571"/>
                      <a:pt x="73650" y="108571"/>
                    </a:cubicBezTo>
                    <a:cubicBezTo>
                      <a:pt x="75555" y="110204"/>
                      <a:pt x="75555" y="110204"/>
                      <a:pt x="75555" y="110204"/>
                    </a:cubicBezTo>
                    <a:cubicBezTo>
                      <a:pt x="78095" y="109387"/>
                      <a:pt x="78095" y="109387"/>
                      <a:pt x="78095" y="109387"/>
                    </a:cubicBezTo>
                    <a:cubicBezTo>
                      <a:pt x="78730" y="104489"/>
                      <a:pt x="78730" y="104489"/>
                      <a:pt x="78730" y="104489"/>
                    </a:cubicBezTo>
                    <a:cubicBezTo>
                      <a:pt x="78730" y="103673"/>
                      <a:pt x="78730" y="103673"/>
                      <a:pt x="78730" y="103673"/>
                    </a:cubicBezTo>
                    <a:cubicBezTo>
                      <a:pt x="78095" y="100408"/>
                      <a:pt x="78095" y="100408"/>
                      <a:pt x="78095" y="100408"/>
                    </a:cubicBezTo>
                    <a:cubicBezTo>
                      <a:pt x="80000" y="100408"/>
                      <a:pt x="80000" y="100408"/>
                      <a:pt x="80000" y="100408"/>
                    </a:cubicBezTo>
                    <a:cubicBezTo>
                      <a:pt x="82539" y="100408"/>
                      <a:pt x="82539" y="100408"/>
                      <a:pt x="82539" y="100408"/>
                    </a:cubicBezTo>
                    <a:cubicBezTo>
                      <a:pt x="85714" y="97959"/>
                      <a:pt x="85714" y="97959"/>
                      <a:pt x="85714" y="97959"/>
                    </a:cubicBezTo>
                    <a:cubicBezTo>
                      <a:pt x="85714" y="97142"/>
                      <a:pt x="85714" y="97142"/>
                      <a:pt x="85714" y="97142"/>
                    </a:cubicBezTo>
                    <a:cubicBezTo>
                      <a:pt x="84444" y="96326"/>
                      <a:pt x="84444" y="96326"/>
                      <a:pt x="84444" y="96326"/>
                    </a:cubicBezTo>
                    <a:cubicBezTo>
                      <a:pt x="83174" y="96326"/>
                      <a:pt x="83174" y="96326"/>
                      <a:pt x="83174" y="96326"/>
                    </a:cubicBezTo>
                    <a:cubicBezTo>
                      <a:pt x="81904" y="95510"/>
                      <a:pt x="81904" y="95510"/>
                      <a:pt x="81904" y="95510"/>
                    </a:cubicBezTo>
                    <a:cubicBezTo>
                      <a:pt x="81904" y="93877"/>
                      <a:pt x="81904" y="93877"/>
                      <a:pt x="81904" y="93877"/>
                    </a:cubicBezTo>
                    <a:cubicBezTo>
                      <a:pt x="83809" y="93061"/>
                      <a:pt x="83809" y="93061"/>
                      <a:pt x="83809" y="93061"/>
                    </a:cubicBezTo>
                    <a:cubicBezTo>
                      <a:pt x="84444" y="93877"/>
                      <a:pt x="84444" y="93877"/>
                      <a:pt x="84444" y="93877"/>
                    </a:cubicBezTo>
                    <a:cubicBezTo>
                      <a:pt x="86349" y="95510"/>
                      <a:pt x="86349" y="95510"/>
                      <a:pt x="86349" y="95510"/>
                    </a:cubicBezTo>
                    <a:cubicBezTo>
                      <a:pt x="87619" y="95510"/>
                      <a:pt x="87619" y="95510"/>
                      <a:pt x="87619" y="95510"/>
                    </a:cubicBezTo>
                    <a:cubicBezTo>
                      <a:pt x="90158" y="93061"/>
                      <a:pt x="90158" y="93061"/>
                      <a:pt x="90158" y="93061"/>
                    </a:cubicBezTo>
                    <a:cubicBezTo>
                      <a:pt x="92063" y="89795"/>
                      <a:pt x="92063" y="89795"/>
                      <a:pt x="92063" y="89795"/>
                    </a:cubicBezTo>
                    <a:cubicBezTo>
                      <a:pt x="91428" y="87346"/>
                      <a:pt x="91428" y="87346"/>
                      <a:pt x="91428" y="87346"/>
                    </a:cubicBezTo>
                    <a:cubicBezTo>
                      <a:pt x="89523" y="85714"/>
                      <a:pt x="89523" y="85714"/>
                      <a:pt x="89523" y="85714"/>
                    </a:cubicBezTo>
                    <a:cubicBezTo>
                      <a:pt x="89523" y="84897"/>
                      <a:pt x="89523" y="84897"/>
                      <a:pt x="89523" y="84897"/>
                    </a:cubicBezTo>
                    <a:cubicBezTo>
                      <a:pt x="90793" y="84081"/>
                      <a:pt x="90793" y="84081"/>
                      <a:pt x="90793" y="84081"/>
                    </a:cubicBezTo>
                    <a:cubicBezTo>
                      <a:pt x="93333" y="85714"/>
                      <a:pt x="93333" y="85714"/>
                      <a:pt x="93333" y="85714"/>
                    </a:cubicBezTo>
                    <a:cubicBezTo>
                      <a:pt x="94603" y="84081"/>
                      <a:pt x="94603" y="84081"/>
                      <a:pt x="94603" y="84081"/>
                    </a:cubicBezTo>
                    <a:cubicBezTo>
                      <a:pt x="95873" y="81632"/>
                      <a:pt x="95873" y="81632"/>
                      <a:pt x="95873" y="81632"/>
                    </a:cubicBezTo>
                    <a:cubicBezTo>
                      <a:pt x="98412" y="75918"/>
                      <a:pt x="98412" y="75918"/>
                      <a:pt x="98412" y="75918"/>
                    </a:cubicBezTo>
                    <a:cubicBezTo>
                      <a:pt x="100952" y="73469"/>
                      <a:pt x="100952" y="73469"/>
                      <a:pt x="100952" y="73469"/>
                    </a:cubicBezTo>
                    <a:cubicBezTo>
                      <a:pt x="104126" y="72653"/>
                      <a:pt x="104126" y="72653"/>
                      <a:pt x="104126" y="72653"/>
                    </a:cubicBezTo>
                    <a:cubicBezTo>
                      <a:pt x="106031" y="68571"/>
                      <a:pt x="106031" y="68571"/>
                      <a:pt x="106031" y="68571"/>
                    </a:cubicBezTo>
                    <a:cubicBezTo>
                      <a:pt x="107301" y="66122"/>
                      <a:pt x="107301" y="66122"/>
                      <a:pt x="107301" y="66122"/>
                    </a:cubicBezTo>
                    <a:cubicBezTo>
                      <a:pt x="106031" y="64489"/>
                      <a:pt x="106031" y="64489"/>
                      <a:pt x="106031" y="64489"/>
                    </a:cubicBezTo>
                    <a:cubicBezTo>
                      <a:pt x="104761" y="61224"/>
                      <a:pt x="104761" y="61224"/>
                      <a:pt x="104761" y="61224"/>
                    </a:cubicBezTo>
                    <a:cubicBezTo>
                      <a:pt x="106031" y="61224"/>
                      <a:pt x="106031" y="61224"/>
                      <a:pt x="106031" y="61224"/>
                    </a:cubicBezTo>
                    <a:cubicBezTo>
                      <a:pt x="107301" y="61224"/>
                      <a:pt x="107301" y="61224"/>
                      <a:pt x="107301" y="61224"/>
                    </a:cubicBezTo>
                    <a:cubicBezTo>
                      <a:pt x="107301" y="58775"/>
                      <a:pt x="107301" y="58775"/>
                      <a:pt x="107301" y="58775"/>
                    </a:cubicBezTo>
                    <a:cubicBezTo>
                      <a:pt x="107936" y="57142"/>
                      <a:pt x="107936" y="57142"/>
                      <a:pt x="107936" y="57142"/>
                    </a:cubicBezTo>
                    <a:cubicBezTo>
                      <a:pt x="109841" y="53877"/>
                      <a:pt x="109841" y="53877"/>
                      <a:pt x="109841" y="53877"/>
                    </a:cubicBezTo>
                    <a:cubicBezTo>
                      <a:pt x="111111" y="48979"/>
                      <a:pt x="111111" y="48979"/>
                      <a:pt x="111111" y="48979"/>
                    </a:cubicBezTo>
                    <a:cubicBezTo>
                      <a:pt x="112380" y="45714"/>
                      <a:pt x="112380" y="45714"/>
                      <a:pt x="112380" y="45714"/>
                    </a:cubicBezTo>
                    <a:cubicBezTo>
                      <a:pt x="113015" y="44081"/>
                      <a:pt x="113015" y="44081"/>
                      <a:pt x="113015" y="44081"/>
                    </a:cubicBezTo>
                    <a:cubicBezTo>
                      <a:pt x="114285" y="42448"/>
                      <a:pt x="114285" y="42448"/>
                      <a:pt x="114285" y="42448"/>
                    </a:cubicBezTo>
                    <a:cubicBezTo>
                      <a:pt x="118730" y="37551"/>
                      <a:pt x="118730" y="37551"/>
                      <a:pt x="118730" y="37551"/>
                    </a:cubicBezTo>
                    <a:cubicBezTo>
                      <a:pt x="120000" y="35918"/>
                      <a:pt x="120000" y="35918"/>
                      <a:pt x="120000" y="35918"/>
                    </a:cubicBezTo>
                    <a:cubicBezTo>
                      <a:pt x="87619" y="4897"/>
                      <a:pt x="87619" y="4897"/>
                      <a:pt x="87619" y="4897"/>
                    </a:cubicBezTo>
                    <a:lnTo>
                      <a:pt x="62222" y="114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48640" tIns="18288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SC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3" name="Shape 1421">
                <a:extLst>
                  <a:ext uri="{FF2B5EF4-FFF2-40B4-BE49-F238E27FC236}">
                    <a16:creationId xmlns:a16="http://schemas.microsoft.com/office/drawing/2014/main" xmlns="" id="{26F89C82-14C3-AD45-BB84-3A6438B810E0}"/>
                  </a:ext>
                </a:extLst>
              </p:cNvPr>
              <p:cNvSpPr/>
              <p:nvPr/>
            </p:nvSpPr>
            <p:spPr>
              <a:xfrm>
                <a:off x="7128028" y="2788799"/>
                <a:ext cx="212491" cy="3406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095" y="111683"/>
                    </a:moveTo>
                    <a:lnTo>
                      <a:pt x="37142" y="108712"/>
                    </a:lnTo>
                    <a:lnTo>
                      <a:pt x="33333" y="105742"/>
                    </a:lnTo>
                    <a:lnTo>
                      <a:pt x="31428" y="104554"/>
                    </a:lnTo>
                    <a:lnTo>
                      <a:pt x="31428" y="102772"/>
                    </a:lnTo>
                    <a:lnTo>
                      <a:pt x="34285" y="102178"/>
                    </a:lnTo>
                    <a:lnTo>
                      <a:pt x="40952" y="100990"/>
                    </a:lnTo>
                    <a:lnTo>
                      <a:pt x="48571" y="99801"/>
                    </a:lnTo>
                    <a:lnTo>
                      <a:pt x="120000" y="96237"/>
                    </a:lnTo>
                    <a:lnTo>
                      <a:pt x="119047" y="95643"/>
                    </a:lnTo>
                    <a:lnTo>
                      <a:pt x="115238" y="92673"/>
                    </a:lnTo>
                    <a:lnTo>
                      <a:pt x="114285" y="90891"/>
                    </a:lnTo>
                    <a:lnTo>
                      <a:pt x="112380" y="89108"/>
                    </a:lnTo>
                    <a:lnTo>
                      <a:pt x="113333" y="87920"/>
                    </a:lnTo>
                    <a:lnTo>
                      <a:pt x="115238" y="86732"/>
                    </a:lnTo>
                    <a:lnTo>
                      <a:pt x="114285" y="83762"/>
                    </a:lnTo>
                    <a:lnTo>
                      <a:pt x="112380" y="81980"/>
                    </a:lnTo>
                    <a:lnTo>
                      <a:pt x="110476" y="77227"/>
                    </a:lnTo>
                    <a:lnTo>
                      <a:pt x="110476" y="74257"/>
                    </a:lnTo>
                    <a:lnTo>
                      <a:pt x="113333" y="73069"/>
                    </a:lnTo>
                    <a:lnTo>
                      <a:pt x="114285" y="70693"/>
                    </a:lnTo>
                    <a:lnTo>
                      <a:pt x="110476" y="69504"/>
                    </a:lnTo>
                    <a:lnTo>
                      <a:pt x="115238" y="67722"/>
                    </a:lnTo>
                    <a:lnTo>
                      <a:pt x="116190" y="65346"/>
                    </a:lnTo>
                    <a:lnTo>
                      <a:pt x="114285" y="64158"/>
                    </a:lnTo>
                    <a:lnTo>
                      <a:pt x="113333" y="61782"/>
                    </a:lnTo>
                    <a:lnTo>
                      <a:pt x="113333" y="59405"/>
                    </a:lnTo>
                    <a:lnTo>
                      <a:pt x="109523" y="56435"/>
                    </a:lnTo>
                    <a:lnTo>
                      <a:pt x="102857" y="49306"/>
                    </a:lnTo>
                    <a:lnTo>
                      <a:pt x="100952" y="44554"/>
                    </a:lnTo>
                    <a:lnTo>
                      <a:pt x="91428" y="24356"/>
                    </a:lnTo>
                    <a:lnTo>
                      <a:pt x="84761" y="7128"/>
                    </a:lnTo>
                    <a:lnTo>
                      <a:pt x="82857" y="0"/>
                    </a:lnTo>
                    <a:lnTo>
                      <a:pt x="89523" y="0"/>
                    </a:lnTo>
                    <a:lnTo>
                      <a:pt x="89523" y="0"/>
                    </a:lnTo>
                    <a:lnTo>
                      <a:pt x="952" y="4158"/>
                    </a:lnTo>
                    <a:lnTo>
                      <a:pt x="952" y="8316"/>
                    </a:lnTo>
                    <a:lnTo>
                      <a:pt x="0" y="62970"/>
                    </a:lnTo>
                    <a:lnTo>
                      <a:pt x="0" y="92079"/>
                    </a:lnTo>
                    <a:lnTo>
                      <a:pt x="5714" y="116435"/>
                    </a:lnTo>
                    <a:lnTo>
                      <a:pt x="7619" y="116435"/>
                    </a:lnTo>
                    <a:lnTo>
                      <a:pt x="10476" y="117029"/>
                    </a:lnTo>
                    <a:lnTo>
                      <a:pt x="14285" y="117623"/>
                    </a:lnTo>
                    <a:lnTo>
                      <a:pt x="15238" y="115841"/>
                    </a:lnTo>
                    <a:lnTo>
                      <a:pt x="14285" y="113465"/>
                    </a:lnTo>
                    <a:lnTo>
                      <a:pt x="15238" y="111089"/>
                    </a:lnTo>
                    <a:lnTo>
                      <a:pt x="17142" y="109900"/>
                    </a:lnTo>
                    <a:lnTo>
                      <a:pt x="20000" y="109306"/>
                    </a:lnTo>
                    <a:lnTo>
                      <a:pt x="20952" y="110495"/>
                    </a:lnTo>
                    <a:lnTo>
                      <a:pt x="20952" y="112277"/>
                    </a:lnTo>
                    <a:lnTo>
                      <a:pt x="20000" y="113465"/>
                    </a:lnTo>
                    <a:lnTo>
                      <a:pt x="20952" y="114653"/>
                    </a:lnTo>
                    <a:lnTo>
                      <a:pt x="21904" y="115247"/>
                    </a:lnTo>
                    <a:lnTo>
                      <a:pt x="23809" y="115841"/>
                    </a:lnTo>
                    <a:lnTo>
                      <a:pt x="25714" y="117029"/>
                    </a:lnTo>
                    <a:lnTo>
                      <a:pt x="25714" y="118217"/>
                    </a:lnTo>
                    <a:lnTo>
                      <a:pt x="25714" y="118811"/>
                    </a:lnTo>
                    <a:lnTo>
                      <a:pt x="23809" y="120000"/>
                    </a:lnTo>
                    <a:lnTo>
                      <a:pt x="25714" y="119405"/>
                    </a:lnTo>
                    <a:lnTo>
                      <a:pt x="29523" y="118811"/>
                    </a:lnTo>
                    <a:lnTo>
                      <a:pt x="34285" y="118217"/>
                    </a:lnTo>
                    <a:lnTo>
                      <a:pt x="36190" y="117029"/>
                    </a:lnTo>
                    <a:lnTo>
                      <a:pt x="37142" y="117029"/>
                    </a:lnTo>
                    <a:lnTo>
                      <a:pt x="40952" y="116435"/>
                    </a:lnTo>
                    <a:lnTo>
                      <a:pt x="41904" y="115841"/>
                    </a:lnTo>
                    <a:lnTo>
                      <a:pt x="41904" y="115841"/>
                    </a:lnTo>
                    <a:lnTo>
                      <a:pt x="38095" y="111683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274320" tIns="4572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AL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4" name="Shape 1422">
                <a:extLst>
                  <a:ext uri="{FF2B5EF4-FFF2-40B4-BE49-F238E27FC236}">
                    <a16:creationId xmlns:a16="http://schemas.microsoft.com/office/drawing/2014/main" xmlns="" id="{533CF03D-23BC-3549-9613-3EBAE6F516F5}"/>
                  </a:ext>
                </a:extLst>
              </p:cNvPr>
              <p:cNvSpPr/>
              <p:nvPr/>
            </p:nvSpPr>
            <p:spPr>
              <a:xfrm>
                <a:off x="6942518" y="2800603"/>
                <a:ext cx="195628" cy="3423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793" y="87487"/>
                    </a:moveTo>
                    <a:lnTo>
                      <a:pt x="113793" y="58522"/>
                    </a:lnTo>
                    <a:lnTo>
                      <a:pt x="114827" y="4137"/>
                    </a:lnTo>
                    <a:lnTo>
                      <a:pt x="114827" y="0"/>
                    </a:lnTo>
                    <a:lnTo>
                      <a:pt x="42413" y="2955"/>
                    </a:lnTo>
                    <a:lnTo>
                      <a:pt x="42413" y="2955"/>
                    </a:lnTo>
                    <a:lnTo>
                      <a:pt x="43448" y="4729"/>
                    </a:lnTo>
                    <a:lnTo>
                      <a:pt x="39310" y="5911"/>
                    </a:lnTo>
                    <a:lnTo>
                      <a:pt x="37241" y="7093"/>
                    </a:lnTo>
                    <a:lnTo>
                      <a:pt x="36206" y="8866"/>
                    </a:lnTo>
                    <a:lnTo>
                      <a:pt x="34137" y="10049"/>
                    </a:lnTo>
                    <a:lnTo>
                      <a:pt x="33103" y="10049"/>
                    </a:lnTo>
                    <a:lnTo>
                      <a:pt x="31034" y="13004"/>
                    </a:lnTo>
                    <a:lnTo>
                      <a:pt x="31034" y="15369"/>
                    </a:lnTo>
                    <a:lnTo>
                      <a:pt x="27931" y="18325"/>
                    </a:lnTo>
                    <a:lnTo>
                      <a:pt x="22758" y="21871"/>
                    </a:lnTo>
                    <a:lnTo>
                      <a:pt x="19655" y="23645"/>
                    </a:lnTo>
                    <a:lnTo>
                      <a:pt x="18620" y="26009"/>
                    </a:lnTo>
                    <a:lnTo>
                      <a:pt x="20689" y="26600"/>
                    </a:lnTo>
                    <a:lnTo>
                      <a:pt x="18620" y="28374"/>
                    </a:lnTo>
                    <a:lnTo>
                      <a:pt x="16551" y="30738"/>
                    </a:lnTo>
                    <a:lnTo>
                      <a:pt x="17586" y="31921"/>
                    </a:lnTo>
                    <a:lnTo>
                      <a:pt x="16551" y="31921"/>
                    </a:lnTo>
                    <a:lnTo>
                      <a:pt x="13448" y="34285"/>
                    </a:lnTo>
                    <a:lnTo>
                      <a:pt x="11379" y="36059"/>
                    </a:lnTo>
                    <a:lnTo>
                      <a:pt x="12413" y="36650"/>
                    </a:lnTo>
                    <a:lnTo>
                      <a:pt x="11379" y="37832"/>
                    </a:lnTo>
                    <a:lnTo>
                      <a:pt x="11379" y="39014"/>
                    </a:lnTo>
                    <a:lnTo>
                      <a:pt x="12413" y="39605"/>
                    </a:lnTo>
                    <a:lnTo>
                      <a:pt x="14482" y="41379"/>
                    </a:lnTo>
                    <a:lnTo>
                      <a:pt x="14482" y="42561"/>
                    </a:lnTo>
                    <a:lnTo>
                      <a:pt x="14482" y="46108"/>
                    </a:lnTo>
                    <a:lnTo>
                      <a:pt x="15517" y="47881"/>
                    </a:lnTo>
                    <a:lnTo>
                      <a:pt x="14482" y="49655"/>
                    </a:lnTo>
                    <a:lnTo>
                      <a:pt x="12413" y="52610"/>
                    </a:lnTo>
                    <a:lnTo>
                      <a:pt x="11379" y="52610"/>
                    </a:lnTo>
                    <a:lnTo>
                      <a:pt x="14482" y="53793"/>
                    </a:lnTo>
                    <a:lnTo>
                      <a:pt x="15517" y="55566"/>
                    </a:lnTo>
                    <a:lnTo>
                      <a:pt x="15517" y="56748"/>
                    </a:lnTo>
                    <a:lnTo>
                      <a:pt x="11379" y="57931"/>
                    </a:lnTo>
                    <a:lnTo>
                      <a:pt x="14482" y="59113"/>
                    </a:lnTo>
                    <a:lnTo>
                      <a:pt x="15517" y="60295"/>
                    </a:lnTo>
                    <a:lnTo>
                      <a:pt x="15517" y="60886"/>
                    </a:lnTo>
                    <a:lnTo>
                      <a:pt x="16551" y="63842"/>
                    </a:lnTo>
                    <a:lnTo>
                      <a:pt x="16551" y="65024"/>
                    </a:lnTo>
                    <a:lnTo>
                      <a:pt x="19655" y="66206"/>
                    </a:lnTo>
                    <a:lnTo>
                      <a:pt x="20689" y="67980"/>
                    </a:lnTo>
                    <a:lnTo>
                      <a:pt x="19655" y="72709"/>
                    </a:lnTo>
                    <a:lnTo>
                      <a:pt x="16551" y="74482"/>
                    </a:lnTo>
                    <a:lnTo>
                      <a:pt x="15517" y="74482"/>
                    </a:lnTo>
                    <a:lnTo>
                      <a:pt x="15517" y="76847"/>
                    </a:lnTo>
                    <a:lnTo>
                      <a:pt x="14482" y="78029"/>
                    </a:lnTo>
                    <a:lnTo>
                      <a:pt x="10344" y="81576"/>
                    </a:lnTo>
                    <a:lnTo>
                      <a:pt x="8275" y="82758"/>
                    </a:lnTo>
                    <a:lnTo>
                      <a:pt x="7241" y="86896"/>
                    </a:lnTo>
                    <a:lnTo>
                      <a:pt x="6206" y="88078"/>
                    </a:lnTo>
                    <a:lnTo>
                      <a:pt x="5172" y="88669"/>
                    </a:lnTo>
                    <a:lnTo>
                      <a:pt x="4137" y="90443"/>
                    </a:lnTo>
                    <a:lnTo>
                      <a:pt x="4137" y="91625"/>
                    </a:lnTo>
                    <a:lnTo>
                      <a:pt x="4137" y="94581"/>
                    </a:lnTo>
                    <a:lnTo>
                      <a:pt x="1034" y="95763"/>
                    </a:lnTo>
                    <a:lnTo>
                      <a:pt x="0" y="96945"/>
                    </a:lnTo>
                    <a:lnTo>
                      <a:pt x="0" y="98719"/>
                    </a:lnTo>
                    <a:lnTo>
                      <a:pt x="1034" y="101083"/>
                    </a:lnTo>
                    <a:lnTo>
                      <a:pt x="68275" y="99310"/>
                    </a:lnTo>
                    <a:lnTo>
                      <a:pt x="67241" y="108768"/>
                    </a:lnTo>
                    <a:lnTo>
                      <a:pt x="69310" y="111133"/>
                    </a:lnTo>
                    <a:lnTo>
                      <a:pt x="72413" y="113497"/>
                    </a:lnTo>
                    <a:lnTo>
                      <a:pt x="73448" y="117635"/>
                    </a:lnTo>
                    <a:lnTo>
                      <a:pt x="73448" y="120000"/>
                    </a:lnTo>
                    <a:lnTo>
                      <a:pt x="73448" y="120000"/>
                    </a:lnTo>
                    <a:lnTo>
                      <a:pt x="74482" y="120000"/>
                    </a:lnTo>
                    <a:lnTo>
                      <a:pt x="79655" y="118226"/>
                    </a:lnTo>
                    <a:lnTo>
                      <a:pt x="81724" y="117635"/>
                    </a:lnTo>
                    <a:lnTo>
                      <a:pt x="84827" y="116453"/>
                    </a:lnTo>
                    <a:lnTo>
                      <a:pt x="84827" y="114088"/>
                    </a:lnTo>
                    <a:lnTo>
                      <a:pt x="88965" y="114088"/>
                    </a:lnTo>
                    <a:lnTo>
                      <a:pt x="92068" y="114088"/>
                    </a:lnTo>
                    <a:lnTo>
                      <a:pt x="96206" y="113497"/>
                    </a:lnTo>
                    <a:lnTo>
                      <a:pt x="101379" y="112315"/>
                    </a:lnTo>
                    <a:lnTo>
                      <a:pt x="105517" y="112315"/>
                    </a:lnTo>
                    <a:lnTo>
                      <a:pt x="107586" y="112315"/>
                    </a:lnTo>
                    <a:lnTo>
                      <a:pt x="110689" y="112315"/>
                    </a:lnTo>
                    <a:lnTo>
                      <a:pt x="112758" y="112315"/>
                    </a:lnTo>
                    <a:lnTo>
                      <a:pt x="116896" y="113497"/>
                    </a:lnTo>
                    <a:lnTo>
                      <a:pt x="118965" y="112315"/>
                    </a:lnTo>
                    <a:lnTo>
                      <a:pt x="120000" y="111724"/>
                    </a:lnTo>
                    <a:lnTo>
                      <a:pt x="120000" y="111724"/>
                    </a:lnTo>
                    <a:lnTo>
                      <a:pt x="120000" y="111724"/>
                    </a:lnTo>
                    <a:lnTo>
                      <a:pt x="113793" y="8748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365760" tIns="4572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MS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5" name="Shape 1423">
                <a:extLst>
                  <a:ext uri="{FF2B5EF4-FFF2-40B4-BE49-F238E27FC236}">
                    <a16:creationId xmlns:a16="http://schemas.microsoft.com/office/drawing/2014/main" xmlns="" id="{DF0A1E0E-A540-E348-B03C-FE7F18DF3E04}"/>
                  </a:ext>
                </a:extLst>
              </p:cNvPr>
              <p:cNvSpPr/>
              <p:nvPr/>
            </p:nvSpPr>
            <p:spPr>
              <a:xfrm>
                <a:off x="7559757" y="2387425"/>
                <a:ext cx="242848" cy="1770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588" y="0"/>
                    </a:moveTo>
                    <a:cubicBezTo>
                      <a:pt x="0" y="23414"/>
                      <a:pt x="0" y="23414"/>
                      <a:pt x="0" y="23414"/>
                    </a:cubicBezTo>
                    <a:cubicBezTo>
                      <a:pt x="0" y="23414"/>
                      <a:pt x="0" y="23414"/>
                      <a:pt x="0" y="23414"/>
                    </a:cubicBezTo>
                    <a:cubicBezTo>
                      <a:pt x="2117" y="42926"/>
                      <a:pt x="2117" y="42926"/>
                      <a:pt x="2117" y="42926"/>
                    </a:cubicBezTo>
                    <a:cubicBezTo>
                      <a:pt x="4941" y="42926"/>
                      <a:pt x="4941" y="42926"/>
                      <a:pt x="4941" y="42926"/>
                    </a:cubicBezTo>
                    <a:cubicBezTo>
                      <a:pt x="11294" y="32195"/>
                      <a:pt x="11294" y="32195"/>
                      <a:pt x="11294" y="32195"/>
                    </a:cubicBezTo>
                    <a:cubicBezTo>
                      <a:pt x="15529" y="32195"/>
                      <a:pt x="15529" y="32195"/>
                      <a:pt x="15529" y="32195"/>
                    </a:cubicBezTo>
                    <a:cubicBezTo>
                      <a:pt x="19764" y="24390"/>
                      <a:pt x="19764" y="24390"/>
                      <a:pt x="19764" y="24390"/>
                    </a:cubicBezTo>
                    <a:cubicBezTo>
                      <a:pt x="21176" y="24390"/>
                      <a:pt x="21176" y="24390"/>
                      <a:pt x="21176" y="24390"/>
                    </a:cubicBezTo>
                    <a:cubicBezTo>
                      <a:pt x="21882" y="26341"/>
                      <a:pt x="21882" y="26341"/>
                      <a:pt x="21882" y="26341"/>
                    </a:cubicBezTo>
                    <a:cubicBezTo>
                      <a:pt x="26823" y="21463"/>
                      <a:pt x="26823" y="21463"/>
                      <a:pt x="26823" y="21463"/>
                    </a:cubicBezTo>
                    <a:cubicBezTo>
                      <a:pt x="28941" y="21463"/>
                      <a:pt x="28941" y="21463"/>
                      <a:pt x="28941" y="21463"/>
                    </a:cubicBezTo>
                    <a:cubicBezTo>
                      <a:pt x="34588" y="17560"/>
                      <a:pt x="34588" y="17560"/>
                      <a:pt x="34588" y="17560"/>
                    </a:cubicBezTo>
                    <a:cubicBezTo>
                      <a:pt x="44470" y="21463"/>
                      <a:pt x="44470" y="21463"/>
                      <a:pt x="44470" y="21463"/>
                    </a:cubicBezTo>
                    <a:cubicBezTo>
                      <a:pt x="47294" y="27317"/>
                      <a:pt x="47294" y="27317"/>
                      <a:pt x="47294" y="27317"/>
                    </a:cubicBezTo>
                    <a:cubicBezTo>
                      <a:pt x="49411" y="35121"/>
                      <a:pt x="49411" y="35121"/>
                      <a:pt x="49411" y="35121"/>
                    </a:cubicBezTo>
                    <a:cubicBezTo>
                      <a:pt x="50117" y="35121"/>
                      <a:pt x="50117" y="35121"/>
                      <a:pt x="50117" y="35121"/>
                    </a:cubicBezTo>
                    <a:cubicBezTo>
                      <a:pt x="58588" y="41951"/>
                      <a:pt x="58588" y="41951"/>
                      <a:pt x="58588" y="41951"/>
                    </a:cubicBezTo>
                    <a:cubicBezTo>
                      <a:pt x="62117" y="46829"/>
                      <a:pt x="62117" y="46829"/>
                      <a:pt x="62117" y="46829"/>
                    </a:cubicBezTo>
                    <a:cubicBezTo>
                      <a:pt x="65647" y="49756"/>
                      <a:pt x="65647" y="49756"/>
                      <a:pt x="65647" y="49756"/>
                    </a:cubicBezTo>
                    <a:cubicBezTo>
                      <a:pt x="66352" y="54634"/>
                      <a:pt x="66352" y="54634"/>
                      <a:pt x="66352" y="54634"/>
                    </a:cubicBezTo>
                    <a:cubicBezTo>
                      <a:pt x="64941" y="58536"/>
                      <a:pt x="64941" y="58536"/>
                      <a:pt x="64941" y="58536"/>
                    </a:cubicBezTo>
                    <a:cubicBezTo>
                      <a:pt x="62117" y="59512"/>
                      <a:pt x="62117" y="59512"/>
                      <a:pt x="62117" y="59512"/>
                    </a:cubicBezTo>
                    <a:cubicBezTo>
                      <a:pt x="62823" y="72195"/>
                      <a:pt x="62823" y="72195"/>
                      <a:pt x="62823" y="72195"/>
                    </a:cubicBezTo>
                    <a:cubicBezTo>
                      <a:pt x="64235" y="74146"/>
                      <a:pt x="64235" y="74146"/>
                      <a:pt x="64235" y="74146"/>
                    </a:cubicBezTo>
                    <a:cubicBezTo>
                      <a:pt x="66352" y="73170"/>
                      <a:pt x="66352" y="73170"/>
                      <a:pt x="66352" y="73170"/>
                    </a:cubicBezTo>
                    <a:cubicBezTo>
                      <a:pt x="68470" y="72195"/>
                      <a:pt x="68470" y="72195"/>
                      <a:pt x="68470" y="72195"/>
                    </a:cubicBezTo>
                    <a:cubicBezTo>
                      <a:pt x="71294" y="73170"/>
                      <a:pt x="71294" y="73170"/>
                      <a:pt x="71294" y="73170"/>
                    </a:cubicBezTo>
                    <a:cubicBezTo>
                      <a:pt x="72000" y="74146"/>
                      <a:pt x="72000" y="74146"/>
                      <a:pt x="72000" y="74146"/>
                    </a:cubicBezTo>
                    <a:cubicBezTo>
                      <a:pt x="74823" y="73170"/>
                      <a:pt x="74823" y="73170"/>
                      <a:pt x="74823" y="73170"/>
                    </a:cubicBezTo>
                    <a:cubicBezTo>
                      <a:pt x="84000" y="74146"/>
                      <a:pt x="84000" y="74146"/>
                      <a:pt x="84000" y="74146"/>
                    </a:cubicBezTo>
                    <a:cubicBezTo>
                      <a:pt x="86117" y="76097"/>
                      <a:pt x="86117" y="76097"/>
                      <a:pt x="86117" y="76097"/>
                    </a:cubicBezTo>
                    <a:cubicBezTo>
                      <a:pt x="88941" y="78048"/>
                      <a:pt x="88941" y="78048"/>
                      <a:pt x="88941" y="78048"/>
                    </a:cubicBezTo>
                    <a:cubicBezTo>
                      <a:pt x="91058" y="77073"/>
                      <a:pt x="91058" y="77073"/>
                      <a:pt x="91058" y="77073"/>
                    </a:cubicBezTo>
                    <a:cubicBezTo>
                      <a:pt x="89647" y="73170"/>
                      <a:pt x="89647" y="73170"/>
                      <a:pt x="89647" y="73170"/>
                    </a:cubicBezTo>
                    <a:cubicBezTo>
                      <a:pt x="87529" y="70243"/>
                      <a:pt x="87529" y="70243"/>
                      <a:pt x="87529" y="70243"/>
                    </a:cubicBezTo>
                    <a:cubicBezTo>
                      <a:pt x="87529" y="67317"/>
                      <a:pt x="87529" y="67317"/>
                      <a:pt x="87529" y="67317"/>
                    </a:cubicBezTo>
                    <a:cubicBezTo>
                      <a:pt x="87529" y="66341"/>
                      <a:pt x="87529" y="66341"/>
                      <a:pt x="87529" y="66341"/>
                    </a:cubicBezTo>
                    <a:cubicBezTo>
                      <a:pt x="83294" y="58536"/>
                      <a:pt x="83294" y="58536"/>
                      <a:pt x="83294" y="58536"/>
                    </a:cubicBezTo>
                    <a:cubicBezTo>
                      <a:pt x="81882" y="55609"/>
                      <a:pt x="81882" y="55609"/>
                      <a:pt x="81882" y="55609"/>
                    </a:cubicBezTo>
                    <a:cubicBezTo>
                      <a:pt x="81882" y="48780"/>
                      <a:pt x="81882" y="48780"/>
                      <a:pt x="81882" y="48780"/>
                    </a:cubicBezTo>
                    <a:cubicBezTo>
                      <a:pt x="81176" y="41951"/>
                      <a:pt x="81176" y="41951"/>
                      <a:pt x="81176" y="41951"/>
                    </a:cubicBezTo>
                    <a:cubicBezTo>
                      <a:pt x="81882" y="35121"/>
                      <a:pt x="81882" y="35121"/>
                      <a:pt x="81882" y="35121"/>
                    </a:cubicBezTo>
                    <a:cubicBezTo>
                      <a:pt x="79764" y="30243"/>
                      <a:pt x="79764" y="30243"/>
                      <a:pt x="79764" y="30243"/>
                    </a:cubicBezTo>
                    <a:cubicBezTo>
                      <a:pt x="78352" y="27317"/>
                      <a:pt x="78352" y="27317"/>
                      <a:pt x="78352" y="27317"/>
                    </a:cubicBezTo>
                    <a:cubicBezTo>
                      <a:pt x="81176" y="27317"/>
                      <a:pt x="81176" y="27317"/>
                      <a:pt x="81176" y="27317"/>
                    </a:cubicBezTo>
                    <a:cubicBezTo>
                      <a:pt x="83294" y="21463"/>
                      <a:pt x="83294" y="21463"/>
                      <a:pt x="83294" y="21463"/>
                    </a:cubicBezTo>
                    <a:cubicBezTo>
                      <a:pt x="87529" y="17560"/>
                      <a:pt x="87529" y="17560"/>
                      <a:pt x="87529" y="17560"/>
                    </a:cubicBezTo>
                    <a:cubicBezTo>
                      <a:pt x="89647" y="11707"/>
                      <a:pt x="89647" y="11707"/>
                      <a:pt x="89647" y="11707"/>
                    </a:cubicBezTo>
                    <a:cubicBezTo>
                      <a:pt x="91058" y="12682"/>
                      <a:pt x="91058" y="12682"/>
                      <a:pt x="91058" y="12682"/>
                    </a:cubicBezTo>
                    <a:cubicBezTo>
                      <a:pt x="90352" y="19512"/>
                      <a:pt x="90352" y="19512"/>
                      <a:pt x="90352" y="19512"/>
                    </a:cubicBezTo>
                    <a:cubicBezTo>
                      <a:pt x="88235" y="20487"/>
                      <a:pt x="88235" y="20487"/>
                      <a:pt x="88235" y="20487"/>
                    </a:cubicBezTo>
                    <a:cubicBezTo>
                      <a:pt x="86823" y="26341"/>
                      <a:pt x="86823" y="26341"/>
                      <a:pt x="86823" y="26341"/>
                    </a:cubicBezTo>
                    <a:cubicBezTo>
                      <a:pt x="86823" y="30243"/>
                      <a:pt x="86823" y="30243"/>
                      <a:pt x="86823" y="30243"/>
                    </a:cubicBezTo>
                    <a:cubicBezTo>
                      <a:pt x="89647" y="30243"/>
                      <a:pt x="89647" y="30243"/>
                      <a:pt x="89647" y="30243"/>
                    </a:cubicBezTo>
                    <a:cubicBezTo>
                      <a:pt x="86117" y="35121"/>
                      <a:pt x="86117" y="35121"/>
                      <a:pt x="86117" y="35121"/>
                    </a:cubicBezTo>
                    <a:cubicBezTo>
                      <a:pt x="84705" y="38048"/>
                      <a:pt x="84705" y="38048"/>
                      <a:pt x="84705" y="38048"/>
                    </a:cubicBezTo>
                    <a:cubicBezTo>
                      <a:pt x="88941" y="40000"/>
                      <a:pt x="88941" y="40000"/>
                      <a:pt x="88941" y="40000"/>
                    </a:cubicBezTo>
                    <a:cubicBezTo>
                      <a:pt x="90352" y="40975"/>
                      <a:pt x="90352" y="40975"/>
                      <a:pt x="90352" y="40975"/>
                    </a:cubicBezTo>
                    <a:cubicBezTo>
                      <a:pt x="92470" y="44878"/>
                      <a:pt x="92470" y="44878"/>
                      <a:pt x="92470" y="44878"/>
                    </a:cubicBezTo>
                    <a:cubicBezTo>
                      <a:pt x="91764" y="45853"/>
                      <a:pt x="91764" y="45853"/>
                      <a:pt x="91764" y="45853"/>
                    </a:cubicBezTo>
                    <a:cubicBezTo>
                      <a:pt x="94588" y="49756"/>
                      <a:pt x="94588" y="49756"/>
                      <a:pt x="94588" y="49756"/>
                    </a:cubicBezTo>
                    <a:cubicBezTo>
                      <a:pt x="94588" y="51707"/>
                      <a:pt x="94588" y="51707"/>
                      <a:pt x="94588" y="51707"/>
                    </a:cubicBezTo>
                    <a:cubicBezTo>
                      <a:pt x="91764" y="55609"/>
                      <a:pt x="91764" y="55609"/>
                      <a:pt x="91764" y="55609"/>
                    </a:cubicBezTo>
                    <a:cubicBezTo>
                      <a:pt x="89647" y="55609"/>
                      <a:pt x="89647" y="55609"/>
                      <a:pt x="89647" y="55609"/>
                    </a:cubicBezTo>
                    <a:cubicBezTo>
                      <a:pt x="90352" y="59512"/>
                      <a:pt x="90352" y="59512"/>
                      <a:pt x="90352" y="59512"/>
                    </a:cubicBezTo>
                    <a:cubicBezTo>
                      <a:pt x="89647" y="61463"/>
                      <a:pt x="89647" y="61463"/>
                      <a:pt x="89647" y="61463"/>
                    </a:cubicBezTo>
                    <a:cubicBezTo>
                      <a:pt x="91058" y="63414"/>
                      <a:pt x="91058" y="63414"/>
                      <a:pt x="91058" y="63414"/>
                    </a:cubicBezTo>
                    <a:cubicBezTo>
                      <a:pt x="93882" y="64390"/>
                      <a:pt x="93882" y="64390"/>
                      <a:pt x="93882" y="64390"/>
                    </a:cubicBezTo>
                    <a:cubicBezTo>
                      <a:pt x="98117" y="64390"/>
                      <a:pt x="98117" y="64390"/>
                      <a:pt x="98117" y="64390"/>
                    </a:cubicBezTo>
                    <a:cubicBezTo>
                      <a:pt x="100941" y="67317"/>
                      <a:pt x="100941" y="67317"/>
                      <a:pt x="100941" y="67317"/>
                    </a:cubicBezTo>
                    <a:cubicBezTo>
                      <a:pt x="103058" y="73170"/>
                      <a:pt x="103058" y="73170"/>
                      <a:pt x="103058" y="73170"/>
                    </a:cubicBezTo>
                    <a:cubicBezTo>
                      <a:pt x="104470" y="78048"/>
                      <a:pt x="104470" y="78048"/>
                      <a:pt x="104470" y="78048"/>
                    </a:cubicBezTo>
                    <a:cubicBezTo>
                      <a:pt x="103764" y="79024"/>
                      <a:pt x="103764" y="79024"/>
                      <a:pt x="103764" y="79024"/>
                    </a:cubicBezTo>
                    <a:cubicBezTo>
                      <a:pt x="105882" y="81951"/>
                      <a:pt x="105882" y="81951"/>
                      <a:pt x="105882" y="81951"/>
                    </a:cubicBezTo>
                    <a:cubicBezTo>
                      <a:pt x="107294" y="86829"/>
                      <a:pt x="107294" y="86829"/>
                      <a:pt x="107294" y="86829"/>
                    </a:cubicBezTo>
                    <a:cubicBezTo>
                      <a:pt x="105176" y="95609"/>
                      <a:pt x="105176" y="95609"/>
                      <a:pt x="105176" y="95609"/>
                    </a:cubicBezTo>
                    <a:cubicBezTo>
                      <a:pt x="104470" y="101463"/>
                      <a:pt x="104470" y="101463"/>
                      <a:pt x="104470" y="101463"/>
                    </a:cubicBezTo>
                    <a:cubicBezTo>
                      <a:pt x="104470" y="111219"/>
                      <a:pt x="104470" y="111219"/>
                      <a:pt x="104470" y="111219"/>
                    </a:cubicBezTo>
                    <a:cubicBezTo>
                      <a:pt x="105176" y="117073"/>
                      <a:pt x="105176" y="117073"/>
                      <a:pt x="105176" y="117073"/>
                    </a:cubicBezTo>
                    <a:cubicBezTo>
                      <a:pt x="106588" y="120000"/>
                      <a:pt x="106588" y="120000"/>
                      <a:pt x="106588" y="120000"/>
                    </a:cubicBezTo>
                    <a:cubicBezTo>
                      <a:pt x="108000" y="113170"/>
                      <a:pt x="108000" y="113170"/>
                      <a:pt x="108000" y="113170"/>
                    </a:cubicBezTo>
                    <a:cubicBezTo>
                      <a:pt x="108705" y="102439"/>
                      <a:pt x="108705" y="102439"/>
                      <a:pt x="108705" y="102439"/>
                    </a:cubicBezTo>
                    <a:cubicBezTo>
                      <a:pt x="110823" y="99512"/>
                      <a:pt x="110823" y="99512"/>
                      <a:pt x="110823" y="99512"/>
                    </a:cubicBezTo>
                    <a:cubicBezTo>
                      <a:pt x="110823" y="96585"/>
                      <a:pt x="110823" y="96585"/>
                      <a:pt x="110823" y="96585"/>
                    </a:cubicBezTo>
                    <a:cubicBezTo>
                      <a:pt x="110823" y="94634"/>
                      <a:pt x="110823" y="94634"/>
                      <a:pt x="110823" y="94634"/>
                    </a:cubicBezTo>
                    <a:cubicBezTo>
                      <a:pt x="112941" y="92682"/>
                      <a:pt x="112941" y="92682"/>
                      <a:pt x="112941" y="92682"/>
                    </a:cubicBezTo>
                    <a:cubicBezTo>
                      <a:pt x="115058" y="88780"/>
                      <a:pt x="115058" y="88780"/>
                      <a:pt x="115058" y="88780"/>
                    </a:cubicBezTo>
                    <a:cubicBezTo>
                      <a:pt x="115058" y="80000"/>
                      <a:pt x="115058" y="80000"/>
                      <a:pt x="115058" y="80000"/>
                    </a:cubicBezTo>
                    <a:cubicBezTo>
                      <a:pt x="115058" y="77073"/>
                      <a:pt x="115058" y="77073"/>
                      <a:pt x="115058" y="77073"/>
                    </a:cubicBezTo>
                    <a:cubicBezTo>
                      <a:pt x="115058" y="73170"/>
                      <a:pt x="115058" y="73170"/>
                      <a:pt x="115058" y="73170"/>
                    </a:cubicBezTo>
                    <a:cubicBezTo>
                      <a:pt x="117882" y="69268"/>
                      <a:pt x="117882" y="69268"/>
                      <a:pt x="117882" y="69268"/>
                    </a:cubicBezTo>
                    <a:cubicBezTo>
                      <a:pt x="118588" y="72195"/>
                      <a:pt x="118588" y="72195"/>
                      <a:pt x="118588" y="72195"/>
                    </a:cubicBezTo>
                    <a:cubicBezTo>
                      <a:pt x="117882" y="75121"/>
                      <a:pt x="117882" y="75121"/>
                      <a:pt x="117882" y="75121"/>
                    </a:cubicBezTo>
                    <a:cubicBezTo>
                      <a:pt x="117882" y="75121"/>
                      <a:pt x="116470" y="78048"/>
                      <a:pt x="116470" y="78048"/>
                    </a:cubicBezTo>
                    <a:cubicBezTo>
                      <a:pt x="117176" y="79024"/>
                      <a:pt x="118588" y="80000"/>
                      <a:pt x="118588" y="80000"/>
                    </a:cubicBezTo>
                    <a:cubicBezTo>
                      <a:pt x="120000" y="75121"/>
                      <a:pt x="120000" y="75121"/>
                      <a:pt x="120000" y="75121"/>
                    </a:cubicBezTo>
                    <a:cubicBezTo>
                      <a:pt x="120000" y="66341"/>
                      <a:pt x="120000" y="66341"/>
                      <a:pt x="120000" y="66341"/>
                    </a:cubicBezTo>
                    <a:cubicBezTo>
                      <a:pt x="119294" y="52682"/>
                      <a:pt x="119294" y="52682"/>
                      <a:pt x="119294" y="52682"/>
                    </a:cubicBezTo>
                    <a:cubicBezTo>
                      <a:pt x="119294" y="52682"/>
                      <a:pt x="119294" y="52682"/>
                      <a:pt x="119294" y="52682"/>
                    </a:cubicBezTo>
                    <a:cubicBezTo>
                      <a:pt x="104470" y="55609"/>
                      <a:pt x="104470" y="55609"/>
                      <a:pt x="104470" y="55609"/>
                    </a:cubicBezTo>
                    <a:lnTo>
                      <a:pt x="9458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200" tIns="2285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MD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6" name="Shape 1424">
                <a:extLst>
                  <a:ext uri="{FF2B5EF4-FFF2-40B4-BE49-F238E27FC236}">
                    <a16:creationId xmlns:a16="http://schemas.microsoft.com/office/drawing/2014/main" xmlns="" id="{1AE9647C-D7D4-7E42-B283-B45B6CDD2255}"/>
                  </a:ext>
                </a:extLst>
              </p:cNvPr>
              <p:cNvSpPr/>
              <p:nvPr/>
            </p:nvSpPr>
            <p:spPr>
              <a:xfrm>
                <a:off x="7411350" y="2367189"/>
                <a:ext cx="249594" cy="2462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027" y="111780"/>
                    </a:moveTo>
                    <a:lnTo>
                      <a:pt x="19459" y="111780"/>
                    </a:lnTo>
                    <a:lnTo>
                      <a:pt x="20270" y="114246"/>
                    </a:lnTo>
                    <a:lnTo>
                      <a:pt x="25135" y="118356"/>
                    </a:lnTo>
                    <a:lnTo>
                      <a:pt x="29189" y="119999"/>
                    </a:lnTo>
                    <a:lnTo>
                      <a:pt x="30810" y="119999"/>
                    </a:lnTo>
                    <a:lnTo>
                      <a:pt x="35675" y="114246"/>
                    </a:lnTo>
                    <a:lnTo>
                      <a:pt x="38918" y="116712"/>
                    </a:lnTo>
                    <a:lnTo>
                      <a:pt x="46216" y="115068"/>
                    </a:lnTo>
                    <a:lnTo>
                      <a:pt x="51891" y="110136"/>
                    </a:lnTo>
                    <a:lnTo>
                      <a:pt x="60810" y="105205"/>
                    </a:lnTo>
                    <a:lnTo>
                      <a:pt x="64054" y="102739"/>
                    </a:lnTo>
                    <a:lnTo>
                      <a:pt x="63243" y="96164"/>
                    </a:lnTo>
                    <a:lnTo>
                      <a:pt x="64054" y="92054"/>
                    </a:lnTo>
                    <a:lnTo>
                      <a:pt x="68108" y="87945"/>
                    </a:lnTo>
                    <a:lnTo>
                      <a:pt x="70540" y="81369"/>
                    </a:lnTo>
                    <a:lnTo>
                      <a:pt x="72972" y="71506"/>
                    </a:lnTo>
                    <a:lnTo>
                      <a:pt x="73783" y="65753"/>
                    </a:lnTo>
                    <a:lnTo>
                      <a:pt x="77027" y="67397"/>
                    </a:lnTo>
                    <a:lnTo>
                      <a:pt x="81081" y="69041"/>
                    </a:lnTo>
                    <a:lnTo>
                      <a:pt x="82702" y="69863"/>
                    </a:lnTo>
                    <a:lnTo>
                      <a:pt x="83513" y="68219"/>
                    </a:lnTo>
                    <a:lnTo>
                      <a:pt x="85945" y="61643"/>
                    </a:lnTo>
                    <a:lnTo>
                      <a:pt x="87567" y="58356"/>
                    </a:lnTo>
                    <a:lnTo>
                      <a:pt x="88378" y="55068"/>
                    </a:lnTo>
                    <a:lnTo>
                      <a:pt x="89189" y="55068"/>
                    </a:lnTo>
                    <a:lnTo>
                      <a:pt x="91621" y="55068"/>
                    </a:lnTo>
                    <a:lnTo>
                      <a:pt x="92432" y="56712"/>
                    </a:lnTo>
                    <a:lnTo>
                      <a:pt x="96486" y="49315"/>
                    </a:lnTo>
                    <a:lnTo>
                      <a:pt x="98918" y="46849"/>
                    </a:lnTo>
                    <a:lnTo>
                      <a:pt x="100540" y="44383"/>
                    </a:lnTo>
                    <a:lnTo>
                      <a:pt x="102162" y="38630"/>
                    </a:lnTo>
                    <a:lnTo>
                      <a:pt x="102162" y="32054"/>
                    </a:lnTo>
                    <a:lnTo>
                      <a:pt x="109459" y="36164"/>
                    </a:lnTo>
                    <a:lnTo>
                      <a:pt x="114324" y="38630"/>
                    </a:lnTo>
                    <a:lnTo>
                      <a:pt x="115945" y="38630"/>
                    </a:lnTo>
                    <a:lnTo>
                      <a:pt x="118378" y="36164"/>
                    </a:lnTo>
                    <a:lnTo>
                      <a:pt x="120000" y="35342"/>
                    </a:lnTo>
                    <a:lnTo>
                      <a:pt x="119189" y="35342"/>
                    </a:lnTo>
                    <a:lnTo>
                      <a:pt x="117567" y="29589"/>
                    </a:lnTo>
                    <a:lnTo>
                      <a:pt x="114324" y="25479"/>
                    </a:lnTo>
                    <a:lnTo>
                      <a:pt x="105405" y="23013"/>
                    </a:lnTo>
                    <a:lnTo>
                      <a:pt x="99729" y="25479"/>
                    </a:lnTo>
                    <a:lnTo>
                      <a:pt x="97297" y="25479"/>
                    </a:lnTo>
                    <a:lnTo>
                      <a:pt x="92432" y="28767"/>
                    </a:lnTo>
                    <a:lnTo>
                      <a:pt x="91621" y="27945"/>
                    </a:lnTo>
                    <a:lnTo>
                      <a:pt x="90810" y="27945"/>
                    </a:lnTo>
                    <a:lnTo>
                      <a:pt x="86756" y="32876"/>
                    </a:lnTo>
                    <a:lnTo>
                      <a:pt x="82702" y="32876"/>
                    </a:lnTo>
                    <a:lnTo>
                      <a:pt x="76216" y="41095"/>
                    </a:lnTo>
                    <a:lnTo>
                      <a:pt x="73783" y="41095"/>
                    </a:lnTo>
                    <a:lnTo>
                      <a:pt x="71351" y="27123"/>
                    </a:lnTo>
                    <a:lnTo>
                      <a:pt x="46216" y="32054"/>
                    </a:lnTo>
                    <a:lnTo>
                      <a:pt x="41351" y="0"/>
                    </a:lnTo>
                    <a:lnTo>
                      <a:pt x="38918" y="0"/>
                    </a:lnTo>
                    <a:lnTo>
                      <a:pt x="38108" y="2465"/>
                    </a:lnTo>
                    <a:lnTo>
                      <a:pt x="38918" y="4931"/>
                    </a:lnTo>
                    <a:lnTo>
                      <a:pt x="38918" y="5753"/>
                    </a:lnTo>
                    <a:lnTo>
                      <a:pt x="38918" y="12328"/>
                    </a:lnTo>
                    <a:lnTo>
                      <a:pt x="38918" y="15616"/>
                    </a:lnTo>
                    <a:lnTo>
                      <a:pt x="38108" y="18082"/>
                    </a:lnTo>
                    <a:lnTo>
                      <a:pt x="38108" y="23013"/>
                    </a:lnTo>
                    <a:lnTo>
                      <a:pt x="37297" y="29589"/>
                    </a:lnTo>
                    <a:lnTo>
                      <a:pt x="37297" y="32054"/>
                    </a:lnTo>
                    <a:lnTo>
                      <a:pt x="35675" y="36164"/>
                    </a:lnTo>
                    <a:lnTo>
                      <a:pt x="29189" y="41917"/>
                    </a:lnTo>
                    <a:lnTo>
                      <a:pt x="26756" y="45205"/>
                    </a:lnTo>
                    <a:lnTo>
                      <a:pt x="22702" y="45205"/>
                    </a:lnTo>
                    <a:lnTo>
                      <a:pt x="19459" y="50136"/>
                    </a:lnTo>
                    <a:lnTo>
                      <a:pt x="17027" y="53424"/>
                    </a:lnTo>
                    <a:lnTo>
                      <a:pt x="16216" y="61643"/>
                    </a:lnTo>
                    <a:lnTo>
                      <a:pt x="15405" y="62465"/>
                    </a:lnTo>
                    <a:lnTo>
                      <a:pt x="12162" y="59999"/>
                    </a:lnTo>
                    <a:lnTo>
                      <a:pt x="9729" y="62465"/>
                    </a:lnTo>
                    <a:lnTo>
                      <a:pt x="7297" y="71506"/>
                    </a:lnTo>
                    <a:lnTo>
                      <a:pt x="7297" y="74794"/>
                    </a:lnTo>
                    <a:lnTo>
                      <a:pt x="5675" y="77260"/>
                    </a:lnTo>
                    <a:lnTo>
                      <a:pt x="2432" y="80547"/>
                    </a:lnTo>
                    <a:lnTo>
                      <a:pt x="0" y="83013"/>
                    </a:lnTo>
                    <a:lnTo>
                      <a:pt x="2432" y="93698"/>
                    </a:lnTo>
                    <a:lnTo>
                      <a:pt x="4054" y="98630"/>
                    </a:lnTo>
                    <a:lnTo>
                      <a:pt x="8108" y="104383"/>
                    </a:lnTo>
                    <a:lnTo>
                      <a:pt x="12162" y="108493"/>
                    </a:lnTo>
                    <a:lnTo>
                      <a:pt x="15405" y="113424"/>
                    </a:lnTo>
                    <a:lnTo>
                      <a:pt x="16216" y="113424"/>
                    </a:lnTo>
                    <a:lnTo>
                      <a:pt x="17027" y="11178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27432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WV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7" name="Shape 1425">
                <a:extLst>
                  <a:ext uri="{FF2B5EF4-FFF2-40B4-BE49-F238E27FC236}">
                    <a16:creationId xmlns:a16="http://schemas.microsoft.com/office/drawing/2014/main" xmlns="" id="{171FAB36-B5A5-8A46-A58F-3FCD18F1E440}"/>
                  </a:ext>
                </a:extLst>
              </p:cNvPr>
              <p:cNvSpPr/>
              <p:nvPr/>
            </p:nvSpPr>
            <p:spPr>
              <a:xfrm>
                <a:off x="7045392" y="2498731"/>
                <a:ext cx="397999" cy="2057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711" y="92459"/>
                    </a:moveTo>
                    <a:lnTo>
                      <a:pt x="105254" y="89508"/>
                    </a:lnTo>
                    <a:lnTo>
                      <a:pt x="106779" y="87540"/>
                    </a:lnTo>
                    <a:lnTo>
                      <a:pt x="108813" y="86557"/>
                    </a:lnTo>
                    <a:lnTo>
                      <a:pt x="110338" y="77704"/>
                    </a:lnTo>
                    <a:lnTo>
                      <a:pt x="111864" y="72786"/>
                    </a:lnTo>
                    <a:lnTo>
                      <a:pt x="117457" y="68852"/>
                    </a:lnTo>
                    <a:lnTo>
                      <a:pt x="119491" y="62950"/>
                    </a:lnTo>
                    <a:lnTo>
                      <a:pt x="120000" y="59016"/>
                    </a:lnTo>
                    <a:lnTo>
                      <a:pt x="117966" y="53114"/>
                    </a:lnTo>
                    <a:lnTo>
                      <a:pt x="115423" y="48196"/>
                    </a:lnTo>
                    <a:lnTo>
                      <a:pt x="112881" y="41311"/>
                    </a:lnTo>
                    <a:lnTo>
                      <a:pt x="111864" y="35409"/>
                    </a:lnTo>
                    <a:lnTo>
                      <a:pt x="110338" y="22622"/>
                    </a:lnTo>
                    <a:lnTo>
                      <a:pt x="110847" y="21639"/>
                    </a:lnTo>
                    <a:lnTo>
                      <a:pt x="109322" y="21639"/>
                    </a:lnTo>
                    <a:lnTo>
                      <a:pt x="107288" y="17704"/>
                    </a:lnTo>
                    <a:lnTo>
                      <a:pt x="105254" y="12786"/>
                    </a:lnTo>
                    <a:lnTo>
                      <a:pt x="103728" y="9836"/>
                    </a:lnTo>
                    <a:lnTo>
                      <a:pt x="103220" y="10819"/>
                    </a:lnTo>
                    <a:lnTo>
                      <a:pt x="102203" y="11803"/>
                    </a:lnTo>
                    <a:lnTo>
                      <a:pt x="101186" y="14754"/>
                    </a:lnTo>
                    <a:lnTo>
                      <a:pt x="100677" y="15737"/>
                    </a:lnTo>
                    <a:lnTo>
                      <a:pt x="97627" y="16721"/>
                    </a:lnTo>
                    <a:lnTo>
                      <a:pt x="95084" y="14754"/>
                    </a:lnTo>
                    <a:lnTo>
                      <a:pt x="93559" y="12786"/>
                    </a:lnTo>
                    <a:lnTo>
                      <a:pt x="93050" y="13770"/>
                    </a:lnTo>
                    <a:lnTo>
                      <a:pt x="92033" y="15737"/>
                    </a:lnTo>
                    <a:lnTo>
                      <a:pt x="92033" y="16721"/>
                    </a:lnTo>
                    <a:lnTo>
                      <a:pt x="90508" y="17704"/>
                    </a:lnTo>
                    <a:lnTo>
                      <a:pt x="89491" y="15737"/>
                    </a:lnTo>
                    <a:lnTo>
                      <a:pt x="88474" y="14754"/>
                    </a:lnTo>
                    <a:lnTo>
                      <a:pt x="86949" y="13770"/>
                    </a:lnTo>
                    <a:lnTo>
                      <a:pt x="84406" y="12786"/>
                    </a:lnTo>
                    <a:lnTo>
                      <a:pt x="83898" y="10819"/>
                    </a:lnTo>
                    <a:lnTo>
                      <a:pt x="82881" y="6885"/>
                    </a:lnTo>
                    <a:lnTo>
                      <a:pt x="80847" y="3934"/>
                    </a:lnTo>
                    <a:lnTo>
                      <a:pt x="78305" y="0"/>
                    </a:lnTo>
                    <a:lnTo>
                      <a:pt x="77796" y="983"/>
                    </a:lnTo>
                    <a:lnTo>
                      <a:pt x="75254" y="2950"/>
                    </a:lnTo>
                    <a:lnTo>
                      <a:pt x="72711" y="983"/>
                    </a:lnTo>
                    <a:lnTo>
                      <a:pt x="71694" y="1967"/>
                    </a:lnTo>
                    <a:lnTo>
                      <a:pt x="72203" y="5901"/>
                    </a:lnTo>
                    <a:lnTo>
                      <a:pt x="73220" y="6885"/>
                    </a:lnTo>
                    <a:lnTo>
                      <a:pt x="72711" y="8852"/>
                    </a:lnTo>
                    <a:lnTo>
                      <a:pt x="73220" y="14754"/>
                    </a:lnTo>
                    <a:lnTo>
                      <a:pt x="72203" y="16721"/>
                    </a:lnTo>
                    <a:lnTo>
                      <a:pt x="70169" y="16721"/>
                    </a:lnTo>
                    <a:lnTo>
                      <a:pt x="68135" y="18688"/>
                    </a:lnTo>
                    <a:lnTo>
                      <a:pt x="64067" y="19672"/>
                    </a:lnTo>
                    <a:lnTo>
                      <a:pt x="63559" y="20655"/>
                    </a:lnTo>
                    <a:lnTo>
                      <a:pt x="63559" y="22622"/>
                    </a:lnTo>
                    <a:lnTo>
                      <a:pt x="63050" y="24590"/>
                    </a:lnTo>
                    <a:lnTo>
                      <a:pt x="63050" y="28524"/>
                    </a:lnTo>
                    <a:lnTo>
                      <a:pt x="62033" y="32459"/>
                    </a:lnTo>
                    <a:lnTo>
                      <a:pt x="61016" y="36393"/>
                    </a:lnTo>
                    <a:lnTo>
                      <a:pt x="60000" y="38360"/>
                    </a:lnTo>
                    <a:lnTo>
                      <a:pt x="58474" y="38360"/>
                    </a:lnTo>
                    <a:lnTo>
                      <a:pt x="56949" y="43278"/>
                    </a:lnTo>
                    <a:lnTo>
                      <a:pt x="56949" y="46229"/>
                    </a:lnTo>
                    <a:lnTo>
                      <a:pt x="55932" y="50163"/>
                    </a:lnTo>
                    <a:lnTo>
                      <a:pt x="52881" y="51147"/>
                    </a:lnTo>
                    <a:lnTo>
                      <a:pt x="52372" y="50163"/>
                    </a:lnTo>
                    <a:lnTo>
                      <a:pt x="50847" y="47213"/>
                    </a:lnTo>
                    <a:lnTo>
                      <a:pt x="50338" y="43278"/>
                    </a:lnTo>
                    <a:lnTo>
                      <a:pt x="49322" y="43278"/>
                    </a:lnTo>
                    <a:lnTo>
                      <a:pt x="48813" y="47213"/>
                    </a:lnTo>
                    <a:lnTo>
                      <a:pt x="47288" y="50163"/>
                    </a:lnTo>
                    <a:lnTo>
                      <a:pt x="47288" y="54098"/>
                    </a:lnTo>
                    <a:lnTo>
                      <a:pt x="46779" y="57049"/>
                    </a:lnTo>
                    <a:lnTo>
                      <a:pt x="44745" y="56065"/>
                    </a:lnTo>
                    <a:lnTo>
                      <a:pt x="43728" y="54098"/>
                    </a:lnTo>
                    <a:lnTo>
                      <a:pt x="41694" y="54098"/>
                    </a:lnTo>
                    <a:lnTo>
                      <a:pt x="40677" y="55081"/>
                    </a:lnTo>
                    <a:lnTo>
                      <a:pt x="38644" y="56065"/>
                    </a:lnTo>
                    <a:lnTo>
                      <a:pt x="38644" y="60000"/>
                    </a:lnTo>
                    <a:lnTo>
                      <a:pt x="38135" y="60983"/>
                    </a:lnTo>
                    <a:lnTo>
                      <a:pt x="36101" y="59016"/>
                    </a:lnTo>
                    <a:lnTo>
                      <a:pt x="34576" y="56065"/>
                    </a:lnTo>
                    <a:lnTo>
                      <a:pt x="32033" y="56065"/>
                    </a:lnTo>
                    <a:lnTo>
                      <a:pt x="30508" y="56065"/>
                    </a:lnTo>
                    <a:lnTo>
                      <a:pt x="28983" y="60000"/>
                    </a:lnTo>
                    <a:lnTo>
                      <a:pt x="24915" y="60000"/>
                    </a:lnTo>
                    <a:lnTo>
                      <a:pt x="24915" y="64918"/>
                    </a:lnTo>
                    <a:lnTo>
                      <a:pt x="23389" y="64918"/>
                    </a:lnTo>
                    <a:lnTo>
                      <a:pt x="21864" y="65901"/>
                    </a:lnTo>
                    <a:lnTo>
                      <a:pt x="21864" y="69836"/>
                    </a:lnTo>
                    <a:lnTo>
                      <a:pt x="21864" y="70819"/>
                    </a:lnTo>
                    <a:lnTo>
                      <a:pt x="21864" y="73770"/>
                    </a:lnTo>
                    <a:lnTo>
                      <a:pt x="22372" y="76721"/>
                    </a:lnTo>
                    <a:lnTo>
                      <a:pt x="21355" y="77704"/>
                    </a:lnTo>
                    <a:lnTo>
                      <a:pt x="18305" y="79672"/>
                    </a:lnTo>
                    <a:lnTo>
                      <a:pt x="16779" y="81639"/>
                    </a:lnTo>
                    <a:lnTo>
                      <a:pt x="16779" y="86557"/>
                    </a:lnTo>
                    <a:lnTo>
                      <a:pt x="17796" y="91475"/>
                    </a:lnTo>
                    <a:lnTo>
                      <a:pt x="16779" y="92459"/>
                    </a:lnTo>
                    <a:lnTo>
                      <a:pt x="15254" y="92459"/>
                    </a:lnTo>
                    <a:lnTo>
                      <a:pt x="13728" y="92459"/>
                    </a:lnTo>
                    <a:lnTo>
                      <a:pt x="11694" y="89508"/>
                    </a:lnTo>
                    <a:lnTo>
                      <a:pt x="9661" y="87540"/>
                    </a:lnTo>
                    <a:lnTo>
                      <a:pt x="8644" y="88524"/>
                    </a:lnTo>
                    <a:lnTo>
                      <a:pt x="7118" y="91475"/>
                    </a:lnTo>
                    <a:lnTo>
                      <a:pt x="5593" y="92459"/>
                    </a:lnTo>
                    <a:lnTo>
                      <a:pt x="5084" y="95409"/>
                    </a:lnTo>
                    <a:lnTo>
                      <a:pt x="5084" y="98360"/>
                    </a:lnTo>
                    <a:lnTo>
                      <a:pt x="7118" y="100327"/>
                    </a:lnTo>
                    <a:lnTo>
                      <a:pt x="7118" y="102295"/>
                    </a:lnTo>
                    <a:lnTo>
                      <a:pt x="7118" y="105245"/>
                    </a:lnTo>
                    <a:lnTo>
                      <a:pt x="7118" y="110163"/>
                    </a:lnTo>
                    <a:lnTo>
                      <a:pt x="6101" y="113114"/>
                    </a:lnTo>
                    <a:lnTo>
                      <a:pt x="5084" y="114098"/>
                    </a:lnTo>
                    <a:lnTo>
                      <a:pt x="3559" y="114098"/>
                    </a:lnTo>
                    <a:lnTo>
                      <a:pt x="2542" y="115081"/>
                    </a:lnTo>
                    <a:lnTo>
                      <a:pt x="2542" y="115081"/>
                    </a:lnTo>
                    <a:lnTo>
                      <a:pt x="2033" y="115081"/>
                    </a:lnTo>
                    <a:lnTo>
                      <a:pt x="0" y="115081"/>
                    </a:lnTo>
                    <a:lnTo>
                      <a:pt x="0" y="116065"/>
                    </a:lnTo>
                    <a:lnTo>
                      <a:pt x="0" y="119016"/>
                    </a:lnTo>
                    <a:lnTo>
                      <a:pt x="0" y="120000"/>
                    </a:lnTo>
                    <a:lnTo>
                      <a:pt x="1016" y="119016"/>
                    </a:lnTo>
                    <a:lnTo>
                      <a:pt x="26440" y="118032"/>
                    </a:lnTo>
                    <a:lnTo>
                      <a:pt x="25423" y="109180"/>
                    </a:lnTo>
                    <a:lnTo>
                      <a:pt x="72711" y="103278"/>
                    </a:lnTo>
                    <a:lnTo>
                      <a:pt x="97627" y="98360"/>
                    </a:lnTo>
                    <a:lnTo>
                      <a:pt x="100677" y="95409"/>
                    </a:lnTo>
                    <a:lnTo>
                      <a:pt x="102711" y="9245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00584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KY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8" name="Shape 1426">
                <a:extLst>
                  <a:ext uri="{FF2B5EF4-FFF2-40B4-BE49-F238E27FC236}">
                    <a16:creationId xmlns:a16="http://schemas.microsoft.com/office/drawing/2014/main" xmlns="" id="{E47B7535-12CA-E441-B55A-7E4F49CE6D75}"/>
                  </a:ext>
                </a:extLst>
              </p:cNvPr>
              <p:cNvSpPr/>
              <p:nvPr/>
            </p:nvSpPr>
            <p:spPr>
              <a:xfrm>
                <a:off x="6706417" y="2426214"/>
                <a:ext cx="362584" cy="31536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440" y="104796"/>
                    </a:moveTo>
                    <a:cubicBezTo>
                      <a:pt x="112440" y="103167"/>
                      <a:pt x="112440" y="103167"/>
                      <a:pt x="112440" y="103167"/>
                    </a:cubicBezTo>
                    <a:cubicBezTo>
                      <a:pt x="112440" y="102624"/>
                      <a:pt x="112440" y="102624"/>
                      <a:pt x="112440" y="102624"/>
                    </a:cubicBezTo>
                    <a:cubicBezTo>
                      <a:pt x="114330" y="102624"/>
                      <a:pt x="114330" y="102624"/>
                      <a:pt x="114330" y="102624"/>
                    </a:cubicBezTo>
                    <a:cubicBezTo>
                      <a:pt x="114803" y="102624"/>
                      <a:pt x="114803" y="102624"/>
                      <a:pt x="114803" y="102624"/>
                    </a:cubicBezTo>
                    <a:cubicBezTo>
                      <a:pt x="115275" y="102081"/>
                      <a:pt x="115275" y="102081"/>
                      <a:pt x="115275" y="102081"/>
                    </a:cubicBezTo>
                    <a:cubicBezTo>
                      <a:pt x="116220" y="101538"/>
                      <a:pt x="116220" y="101538"/>
                      <a:pt x="116220" y="101538"/>
                    </a:cubicBezTo>
                    <a:cubicBezTo>
                      <a:pt x="117637" y="101538"/>
                      <a:pt x="117637" y="101538"/>
                      <a:pt x="117637" y="101538"/>
                    </a:cubicBezTo>
                    <a:cubicBezTo>
                      <a:pt x="119055" y="100995"/>
                      <a:pt x="119055" y="100995"/>
                      <a:pt x="119055" y="100995"/>
                    </a:cubicBezTo>
                    <a:cubicBezTo>
                      <a:pt x="120000" y="99366"/>
                      <a:pt x="120000" y="99366"/>
                      <a:pt x="120000" y="99366"/>
                    </a:cubicBezTo>
                    <a:cubicBezTo>
                      <a:pt x="120000" y="96108"/>
                      <a:pt x="120000" y="96108"/>
                      <a:pt x="120000" y="96108"/>
                    </a:cubicBezTo>
                    <a:cubicBezTo>
                      <a:pt x="120000" y="93936"/>
                      <a:pt x="120000" y="93936"/>
                      <a:pt x="120000" y="93936"/>
                    </a:cubicBezTo>
                    <a:cubicBezTo>
                      <a:pt x="120000" y="92850"/>
                      <a:pt x="120000" y="92850"/>
                      <a:pt x="120000" y="92850"/>
                    </a:cubicBezTo>
                    <a:cubicBezTo>
                      <a:pt x="118110" y="91221"/>
                      <a:pt x="118110" y="91221"/>
                      <a:pt x="118110" y="91221"/>
                    </a:cubicBezTo>
                    <a:cubicBezTo>
                      <a:pt x="118110" y="89592"/>
                      <a:pt x="118110" y="89592"/>
                      <a:pt x="118110" y="89592"/>
                    </a:cubicBezTo>
                    <a:cubicBezTo>
                      <a:pt x="118582" y="87420"/>
                      <a:pt x="118582" y="87420"/>
                      <a:pt x="118582" y="87420"/>
                    </a:cubicBezTo>
                    <a:cubicBezTo>
                      <a:pt x="116220" y="87420"/>
                      <a:pt x="116220" y="87420"/>
                      <a:pt x="116220" y="87420"/>
                    </a:cubicBezTo>
                    <a:cubicBezTo>
                      <a:pt x="114803" y="90135"/>
                      <a:pt x="114803" y="90135"/>
                      <a:pt x="114803" y="90135"/>
                    </a:cubicBezTo>
                    <a:cubicBezTo>
                      <a:pt x="114803" y="87420"/>
                      <a:pt x="114803" y="87420"/>
                      <a:pt x="114803" y="87420"/>
                    </a:cubicBezTo>
                    <a:cubicBezTo>
                      <a:pt x="112440" y="84705"/>
                      <a:pt x="112440" y="84705"/>
                      <a:pt x="112440" y="84705"/>
                    </a:cubicBezTo>
                    <a:cubicBezTo>
                      <a:pt x="112913" y="82533"/>
                      <a:pt x="112913" y="82533"/>
                      <a:pt x="112913" y="82533"/>
                    </a:cubicBezTo>
                    <a:cubicBezTo>
                      <a:pt x="113385" y="79276"/>
                      <a:pt x="113385" y="79276"/>
                      <a:pt x="113385" y="79276"/>
                    </a:cubicBezTo>
                    <a:cubicBezTo>
                      <a:pt x="111496" y="73303"/>
                      <a:pt x="111496" y="73303"/>
                      <a:pt x="111496" y="73303"/>
                    </a:cubicBezTo>
                    <a:cubicBezTo>
                      <a:pt x="109606" y="71131"/>
                      <a:pt x="109606" y="71131"/>
                      <a:pt x="109606" y="71131"/>
                    </a:cubicBezTo>
                    <a:cubicBezTo>
                      <a:pt x="103464" y="66244"/>
                      <a:pt x="103464" y="66244"/>
                      <a:pt x="103464" y="66244"/>
                    </a:cubicBezTo>
                    <a:cubicBezTo>
                      <a:pt x="102047" y="67330"/>
                      <a:pt x="102047" y="67330"/>
                      <a:pt x="102047" y="67330"/>
                    </a:cubicBezTo>
                    <a:cubicBezTo>
                      <a:pt x="98267" y="64072"/>
                      <a:pt x="98267" y="64072"/>
                      <a:pt x="98267" y="64072"/>
                    </a:cubicBezTo>
                    <a:cubicBezTo>
                      <a:pt x="95433" y="60814"/>
                      <a:pt x="95433" y="60814"/>
                      <a:pt x="95433" y="60814"/>
                    </a:cubicBezTo>
                    <a:cubicBezTo>
                      <a:pt x="95433" y="57556"/>
                      <a:pt x="95433" y="57556"/>
                      <a:pt x="95433" y="57556"/>
                    </a:cubicBezTo>
                    <a:cubicBezTo>
                      <a:pt x="96377" y="54298"/>
                      <a:pt x="96377" y="54298"/>
                      <a:pt x="96377" y="54298"/>
                    </a:cubicBezTo>
                    <a:cubicBezTo>
                      <a:pt x="96850" y="52126"/>
                      <a:pt x="96850" y="52126"/>
                      <a:pt x="96850" y="52126"/>
                    </a:cubicBezTo>
                    <a:cubicBezTo>
                      <a:pt x="97322" y="49411"/>
                      <a:pt x="97322" y="49411"/>
                      <a:pt x="97322" y="49411"/>
                    </a:cubicBezTo>
                    <a:cubicBezTo>
                      <a:pt x="98740" y="45610"/>
                      <a:pt x="98740" y="45610"/>
                      <a:pt x="98740" y="45610"/>
                    </a:cubicBezTo>
                    <a:cubicBezTo>
                      <a:pt x="97322" y="43438"/>
                      <a:pt x="97322" y="43438"/>
                      <a:pt x="97322" y="43438"/>
                    </a:cubicBezTo>
                    <a:cubicBezTo>
                      <a:pt x="95433" y="41266"/>
                      <a:pt x="95433" y="41266"/>
                      <a:pt x="95433" y="41266"/>
                    </a:cubicBezTo>
                    <a:cubicBezTo>
                      <a:pt x="92598" y="41266"/>
                      <a:pt x="92598" y="41266"/>
                      <a:pt x="92598" y="41266"/>
                    </a:cubicBezTo>
                    <a:cubicBezTo>
                      <a:pt x="91181" y="42352"/>
                      <a:pt x="91181" y="42352"/>
                      <a:pt x="91181" y="42352"/>
                    </a:cubicBezTo>
                    <a:cubicBezTo>
                      <a:pt x="90236" y="43981"/>
                      <a:pt x="90236" y="43981"/>
                      <a:pt x="90236" y="43981"/>
                    </a:cubicBezTo>
                    <a:cubicBezTo>
                      <a:pt x="87874" y="41266"/>
                      <a:pt x="87874" y="41266"/>
                      <a:pt x="87874" y="41266"/>
                    </a:cubicBezTo>
                    <a:cubicBezTo>
                      <a:pt x="87874" y="36380"/>
                      <a:pt x="87874" y="36380"/>
                      <a:pt x="87874" y="36380"/>
                    </a:cubicBezTo>
                    <a:cubicBezTo>
                      <a:pt x="85511" y="32579"/>
                      <a:pt x="85511" y="32579"/>
                      <a:pt x="85511" y="32579"/>
                    </a:cubicBezTo>
                    <a:cubicBezTo>
                      <a:pt x="77007" y="24434"/>
                      <a:pt x="77007" y="24434"/>
                      <a:pt x="77007" y="24434"/>
                    </a:cubicBezTo>
                    <a:cubicBezTo>
                      <a:pt x="73700" y="17918"/>
                      <a:pt x="73700" y="17918"/>
                      <a:pt x="73700" y="17918"/>
                    </a:cubicBezTo>
                    <a:cubicBezTo>
                      <a:pt x="73700" y="11945"/>
                      <a:pt x="73700" y="11945"/>
                      <a:pt x="73700" y="11945"/>
                    </a:cubicBezTo>
                    <a:cubicBezTo>
                      <a:pt x="73700" y="5972"/>
                      <a:pt x="73700" y="5972"/>
                      <a:pt x="73700" y="5972"/>
                    </a:cubicBezTo>
                    <a:cubicBezTo>
                      <a:pt x="74645" y="5429"/>
                      <a:pt x="74645" y="5429"/>
                      <a:pt x="74645" y="5429"/>
                    </a:cubicBezTo>
                    <a:cubicBezTo>
                      <a:pt x="68976" y="0"/>
                      <a:pt x="68976" y="0"/>
                      <a:pt x="68976" y="0"/>
                    </a:cubicBezTo>
                    <a:cubicBezTo>
                      <a:pt x="0" y="1085"/>
                      <a:pt x="0" y="1085"/>
                      <a:pt x="0" y="1085"/>
                    </a:cubicBezTo>
                    <a:cubicBezTo>
                      <a:pt x="472" y="2171"/>
                      <a:pt x="472" y="2171"/>
                      <a:pt x="472" y="2171"/>
                    </a:cubicBezTo>
                    <a:cubicBezTo>
                      <a:pt x="1889" y="3257"/>
                      <a:pt x="1889" y="3257"/>
                      <a:pt x="1889" y="3257"/>
                    </a:cubicBezTo>
                    <a:cubicBezTo>
                      <a:pt x="2362" y="5972"/>
                      <a:pt x="2362" y="5972"/>
                      <a:pt x="2362" y="5972"/>
                    </a:cubicBezTo>
                    <a:cubicBezTo>
                      <a:pt x="1417" y="7058"/>
                      <a:pt x="1417" y="7058"/>
                      <a:pt x="1417" y="7058"/>
                    </a:cubicBezTo>
                    <a:cubicBezTo>
                      <a:pt x="2362" y="8687"/>
                      <a:pt x="2362" y="8687"/>
                      <a:pt x="2362" y="8687"/>
                    </a:cubicBezTo>
                    <a:cubicBezTo>
                      <a:pt x="2362" y="8687"/>
                      <a:pt x="1889" y="8687"/>
                      <a:pt x="2362" y="9230"/>
                    </a:cubicBezTo>
                    <a:cubicBezTo>
                      <a:pt x="2834" y="9773"/>
                      <a:pt x="5196" y="10316"/>
                      <a:pt x="5196" y="10316"/>
                    </a:cubicBezTo>
                    <a:cubicBezTo>
                      <a:pt x="5669" y="13574"/>
                      <a:pt x="5669" y="13574"/>
                      <a:pt x="5669" y="13574"/>
                    </a:cubicBezTo>
                    <a:cubicBezTo>
                      <a:pt x="6614" y="15746"/>
                      <a:pt x="6614" y="15746"/>
                      <a:pt x="6614" y="15746"/>
                    </a:cubicBezTo>
                    <a:cubicBezTo>
                      <a:pt x="6614" y="15746"/>
                      <a:pt x="6614" y="15746"/>
                      <a:pt x="6614" y="15746"/>
                    </a:cubicBezTo>
                    <a:cubicBezTo>
                      <a:pt x="8503" y="19004"/>
                      <a:pt x="8503" y="19004"/>
                      <a:pt x="8503" y="19004"/>
                    </a:cubicBezTo>
                    <a:cubicBezTo>
                      <a:pt x="9448" y="21176"/>
                      <a:pt x="9448" y="21176"/>
                      <a:pt x="9448" y="21176"/>
                    </a:cubicBezTo>
                    <a:cubicBezTo>
                      <a:pt x="13700" y="21176"/>
                      <a:pt x="13700" y="21176"/>
                      <a:pt x="13700" y="21176"/>
                    </a:cubicBezTo>
                    <a:cubicBezTo>
                      <a:pt x="14645" y="21176"/>
                      <a:pt x="14645" y="21176"/>
                      <a:pt x="14645" y="21176"/>
                    </a:cubicBezTo>
                    <a:cubicBezTo>
                      <a:pt x="14645" y="23891"/>
                      <a:pt x="14645" y="23891"/>
                      <a:pt x="14645" y="23891"/>
                    </a:cubicBezTo>
                    <a:cubicBezTo>
                      <a:pt x="13228" y="27149"/>
                      <a:pt x="13228" y="27149"/>
                      <a:pt x="13228" y="27149"/>
                    </a:cubicBezTo>
                    <a:cubicBezTo>
                      <a:pt x="11811" y="29864"/>
                      <a:pt x="11811" y="29864"/>
                      <a:pt x="11811" y="29864"/>
                    </a:cubicBezTo>
                    <a:cubicBezTo>
                      <a:pt x="14645" y="33122"/>
                      <a:pt x="14645" y="33122"/>
                      <a:pt x="14645" y="33122"/>
                    </a:cubicBezTo>
                    <a:cubicBezTo>
                      <a:pt x="15590" y="36380"/>
                      <a:pt x="15590" y="36380"/>
                      <a:pt x="15590" y="36380"/>
                    </a:cubicBezTo>
                    <a:cubicBezTo>
                      <a:pt x="17007" y="37466"/>
                      <a:pt x="17007" y="37466"/>
                      <a:pt x="17007" y="37466"/>
                    </a:cubicBezTo>
                    <a:cubicBezTo>
                      <a:pt x="19842" y="39095"/>
                      <a:pt x="19842" y="39095"/>
                      <a:pt x="19842" y="39095"/>
                    </a:cubicBezTo>
                    <a:cubicBezTo>
                      <a:pt x="19842" y="95565"/>
                      <a:pt x="19842" y="95565"/>
                      <a:pt x="19842" y="95565"/>
                    </a:cubicBezTo>
                    <a:cubicBezTo>
                      <a:pt x="19842" y="109140"/>
                      <a:pt x="19842" y="109140"/>
                      <a:pt x="19842" y="109140"/>
                    </a:cubicBezTo>
                    <a:cubicBezTo>
                      <a:pt x="101574" y="106968"/>
                      <a:pt x="101574" y="106968"/>
                      <a:pt x="101574" y="106968"/>
                    </a:cubicBezTo>
                    <a:cubicBezTo>
                      <a:pt x="102047" y="110226"/>
                      <a:pt x="102047" y="110226"/>
                      <a:pt x="102047" y="110226"/>
                    </a:cubicBezTo>
                    <a:cubicBezTo>
                      <a:pt x="96850" y="120000"/>
                      <a:pt x="96850" y="120000"/>
                      <a:pt x="96850" y="120000"/>
                    </a:cubicBezTo>
                    <a:cubicBezTo>
                      <a:pt x="110078" y="118914"/>
                      <a:pt x="110078" y="118914"/>
                      <a:pt x="110078" y="118914"/>
                    </a:cubicBezTo>
                    <a:cubicBezTo>
                      <a:pt x="110551" y="117285"/>
                      <a:pt x="110551" y="117285"/>
                      <a:pt x="110551" y="117285"/>
                    </a:cubicBezTo>
                    <a:cubicBezTo>
                      <a:pt x="111496" y="115656"/>
                      <a:pt x="111496" y="115656"/>
                      <a:pt x="111496" y="115656"/>
                    </a:cubicBezTo>
                    <a:cubicBezTo>
                      <a:pt x="111496" y="115656"/>
                      <a:pt x="112440" y="115113"/>
                      <a:pt x="111968" y="114570"/>
                    </a:cubicBezTo>
                    <a:cubicBezTo>
                      <a:pt x="111968" y="114027"/>
                      <a:pt x="111023" y="112398"/>
                      <a:pt x="111023" y="112398"/>
                    </a:cubicBezTo>
                    <a:cubicBezTo>
                      <a:pt x="110551" y="111855"/>
                      <a:pt x="110551" y="111855"/>
                      <a:pt x="110551" y="111855"/>
                    </a:cubicBezTo>
                    <a:cubicBezTo>
                      <a:pt x="111023" y="110769"/>
                      <a:pt x="111023" y="110769"/>
                      <a:pt x="111023" y="110769"/>
                    </a:cubicBezTo>
                    <a:cubicBezTo>
                      <a:pt x="111968" y="110226"/>
                      <a:pt x="111968" y="110226"/>
                      <a:pt x="111968" y="110226"/>
                    </a:cubicBezTo>
                    <a:cubicBezTo>
                      <a:pt x="112440" y="108597"/>
                      <a:pt x="112440" y="108597"/>
                      <a:pt x="112440" y="108597"/>
                    </a:cubicBezTo>
                    <a:cubicBezTo>
                      <a:pt x="112440" y="106968"/>
                      <a:pt x="112440" y="106968"/>
                      <a:pt x="112440" y="106968"/>
                    </a:cubicBezTo>
                    <a:cubicBezTo>
                      <a:pt x="112440" y="105339"/>
                      <a:pt x="112440" y="105339"/>
                      <a:pt x="112440" y="105339"/>
                    </a:cubicBezTo>
                    <a:lnTo>
                      <a:pt x="112440" y="1047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4008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MO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9" name="Shape 1427">
                <a:extLst>
                  <a:ext uri="{FF2B5EF4-FFF2-40B4-BE49-F238E27FC236}">
                    <a16:creationId xmlns:a16="http://schemas.microsoft.com/office/drawing/2014/main" xmlns="" id="{A8CEF7F5-D376-204B-A85D-87747F01CBD8}"/>
                  </a:ext>
                </a:extLst>
              </p:cNvPr>
              <p:cNvSpPr/>
              <p:nvPr/>
            </p:nvSpPr>
            <p:spPr>
              <a:xfrm>
                <a:off x="6642332" y="1820781"/>
                <a:ext cx="350780" cy="4081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846" y="69917"/>
                    </a:moveTo>
                    <a:lnTo>
                      <a:pt x="80192" y="66942"/>
                    </a:lnTo>
                    <a:lnTo>
                      <a:pt x="80192" y="55041"/>
                    </a:lnTo>
                    <a:lnTo>
                      <a:pt x="83076" y="53057"/>
                    </a:lnTo>
                    <a:lnTo>
                      <a:pt x="92884" y="45123"/>
                    </a:lnTo>
                    <a:lnTo>
                      <a:pt x="97500" y="39669"/>
                    </a:lnTo>
                    <a:lnTo>
                      <a:pt x="106730" y="34214"/>
                    </a:lnTo>
                    <a:lnTo>
                      <a:pt x="120000" y="27272"/>
                    </a:lnTo>
                    <a:lnTo>
                      <a:pt x="115384" y="26280"/>
                    </a:lnTo>
                    <a:lnTo>
                      <a:pt x="105576" y="25785"/>
                    </a:lnTo>
                    <a:lnTo>
                      <a:pt x="97500" y="24297"/>
                    </a:lnTo>
                    <a:lnTo>
                      <a:pt x="95769" y="25785"/>
                    </a:lnTo>
                    <a:lnTo>
                      <a:pt x="93461" y="27272"/>
                    </a:lnTo>
                    <a:lnTo>
                      <a:pt x="88846" y="27272"/>
                    </a:lnTo>
                    <a:lnTo>
                      <a:pt x="87115" y="25289"/>
                    </a:lnTo>
                    <a:lnTo>
                      <a:pt x="84807" y="23801"/>
                    </a:lnTo>
                    <a:lnTo>
                      <a:pt x="78461" y="22314"/>
                    </a:lnTo>
                    <a:lnTo>
                      <a:pt x="76730" y="22314"/>
                    </a:lnTo>
                    <a:lnTo>
                      <a:pt x="74423" y="21322"/>
                    </a:lnTo>
                    <a:lnTo>
                      <a:pt x="73846" y="20826"/>
                    </a:lnTo>
                    <a:lnTo>
                      <a:pt x="68653" y="20330"/>
                    </a:lnTo>
                    <a:lnTo>
                      <a:pt x="65769" y="17851"/>
                    </a:lnTo>
                    <a:lnTo>
                      <a:pt x="69230" y="19338"/>
                    </a:lnTo>
                    <a:lnTo>
                      <a:pt x="70961" y="17851"/>
                    </a:lnTo>
                    <a:lnTo>
                      <a:pt x="68653" y="17355"/>
                    </a:lnTo>
                    <a:lnTo>
                      <a:pt x="65769" y="17355"/>
                    </a:lnTo>
                    <a:lnTo>
                      <a:pt x="62884" y="17355"/>
                    </a:lnTo>
                    <a:lnTo>
                      <a:pt x="60576" y="17355"/>
                    </a:lnTo>
                    <a:lnTo>
                      <a:pt x="57692" y="17355"/>
                    </a:lnTo>
                    <a:lnTo>
                      <a:pt x="55961" y="19338"/>
                    </a:lnTo>
                    <a:lnTo>
                      <a:pt x="53653" y="19338"/>
                    </a:lnTo>
                    <a:lnTo>
                      <a:pt x="50192" y="16859"/>
                    </a:lnTo>
                    <a:lnTo>
                      <a:pt x="48461" y="16859"/>
                    </a:lnTo>
                    <a:lnTo>
                      <a:pt x="46153" y="16859"/>
                    </a:lnTo>
                    <a:lnTo>
                      <a:pt x="42115" y="15867"/>
                    </a:lnTo>
                    <a:lnTo>
                      <a:pt x="39230" y="11900"/>
                    </a:lnTo>
                    <a:lnTo>
                      <a:pt x="39230" y="11900"/>
                    </a:lnTo>
                    <a:lnTo>
                      <a:pt x="38076" y="9917"/>
                    </a:lnTo>
                    <a:lnTo>
                      <a:pt x="35769" y="9917"/>
                    </a:lnTo>
                    <a:lnTo>
                      <a:pt x="33461" y="9917"/>
                    </a:lnTo>
                    <a:lnTo>
                      <a:pt x="31730" y="9917"/>
                    </a:lnTo>
                    <a:lnTo>
                      <a:pt x="31153" y="7933"/>
                    </a:lnTo>
                    <a:lnTo>
                      <a:pt x="32884" y="5950"/>
                    </a:lnTo>
                    <a:lnTo>
                      <a:pt x="33461" y="3966"/>
                    </a:lnTo>
                    <a:lnTo>
                      <a:pt x="35769" y="2479"/>
                    </a:lnTo>
                    <a:lnTo>
                      <a:pt x="34615" y="991"/>
                    </a:lnTo>
                    <a:lnTo>
                      <a:pt x="34615" y="991"/>
                    </a:lnTo>
                    <a:lnTo>
                      <a:pt x="32307" y="0"/>
                    </a:lnTo>
                    <a:lnTo>
                      <a:pt x="32307" y="4958"/>
                    </a:lnTo>
                    <a:lnTo>
                      <a:pt x="31153" y="5950"/>
                    </a:lnTo>
                    <a:lnTo>
                      <a:pt x="30000" y="7933"/>
                    </a:lnTo>
                    <a:lnTo>
                      <a:pt x="0" y="7933"/>
                    </a:lnTo>
                    <a:lnTo>
                      <a:pt x="576" y="9917"/>
                    </a:lnTo>
                    <a:lnTo>
                      <a:pt x="576" y="11404"/>
                    </a:lnTo>
                    <a:lnTo>
                      <a:pt x="576" y="11900"/>
                    </a:lnTo>
                    <a:lnTo>
                      <a:pt x="2307" y="12892"/>
                    </a:lnTo>
                    <a:lnTo>
                      <a:pt x="2307" y="14876"/>
                    </a:lnTo>
                    <a:lnTo>
                      <a:pt x="1730" y="15371"/>
                    </a:lnTo>
                    <a:lnTo>
                      <a:pt x="576" y="16363"/>
                    </a:lnTo>
                    <a:lnTo>
                      <a:pt x="576" y="16859"/>
                    </a:lnTo>
                    <a:lnTo>
                      <a:pt x="576" y="18842"/>
                    </a:lnTo>
                    <a:lnTo>
                      <a:pt x="1153" y="19834"/>
                    </a:lnTo>
                    <a:lnTo>
                      <a:pt x="1730" y="22314"/>
                    </a:lnTo>
                    <a:lnTo>
                      <a:pt x="576" y="25289"/>
                    </a:lnTo>
                    <a:lnTo>
                      <a:pt x="1730" y="27768"/>
                    </a:lnTo>
                    <a:lnTo>
                      <a:pt x="3461" y="31735"/>
                    </a:lnTo>
                    <a:lnTo>
                      <a:pt x="5192" y="34710"/>
                    </a:lnTo>
                    <a:lnTo>
                      <a:pt x="5192" y="38677"/>
                    </a:lnTo>
                    <a:lnTo>
                      <a:pt x="5769" y="45619"/>
                    </a:lnTo>
                    <a:lnTo>
                      <a:pt x="5769" y="51570"/>
                    </a:lnTo>
                    <a:lnTo>
                      <a:pt x="5769" y="55537"/>
                    </a:lnTo>
                    <a:lnTo>
                      <a:pt x="6923" y="56528"/>
                    </a:lnTo>
                    <a:lnTo>
                      <a:pt x="6923" y="57520"/>
                    </a:lnTo>
                    <a:lnTo>
                      <a:pt x="6923" y="60495"/>
                    </a:lnTo>
                    <a:lnTo>
                      <a:pt x="8653" y="61487"/>
                    </a:lnTo>
                    <a:lnTo>
                      <a:pt x="9807" y="62975"/>
                    </a:lnTo>
                    <a:lnTo>
                      <a:pt x="10384" y="65454"/>
                    </a:lnTo>
                    <a:lnTo>
                      <a:pt x="10384" y="67438"/>
                    </a:lnTo>
                    <a:lnTo>
                      <a:pt x="10384" y="69917"/>
                    </a:lnTo>
                    <a:lnTo>
                      <a:pt x="9230" y="70413"/>
                    </a:lnTo>
                    <a:lnTo>
                      <a:pt x="9230" y="70413"/>
                    </a:lnTo>
                    <a:lnTo>
                      <a:pt x="9807" y="71404"/>
                    </a:lnTo>
                    <a:lnTo>
                      <a:pt x="7500" y="72892"/>
                    </a:lnTo>
                    <a:lnTo>
                      <a:pt x="6346" y="74380"/>
                    </a:lnTo>
                    <a:lnTo>
                      <a:pt x="4615" y="75371"/>
                    </a:lnTo>
                    <a:lnTo>
                      <a:pt x="4615" y="76363"/>
                    </a:lnTo>
                    <a:lnTo>
                      <a:pt x="4615" y="77355"/>
                    </a:lnTo>
                    <a:lnTo>
                      <a:pt x="5192" y="78347"/>
                    </a:lnTo>
                    <a:lnTo>
                      <a:pt x="6923" y="79338"/>
                    </a:lnTo>
                    <a:lnTo>
                      <a:pt x="6923" y="80826"/>
                    </a:lnTo>
                    <a:lnTo>
                      <a:pt x="9807" y="81322"/>
                    </a:lnTo>
                    <a:lnTo>
                      <a:pt x="10384" y="82809"/>
                    </a:lnTo>
                    <a:lnTo>
                      <a:pt x="12115" y="83801"/>
                    </a:lnTo>
                    <a:lnTo>
                      <a:pt x="10384" y="120000"/>
                    </a:lnTo>
                    <a:lnTo>
                      <a:pt x="99230" y="118512"/>
                    </a:lnTo>
                    <a:lnTo>
                      <a:pt x="99807" y="115537"/>
                    </a:lnTo>
                    <a:lnTo>
                      <a:pt x="99230" y="112561"/>
                    </a:lnTo>
                    <a:lnTo>
                      <a:pt x="95769" y="109090"/>
                    </a:lnTo>
                    <a:lnTo>
                      <a:pt x="92307" y="107107"/>
                    </a:lnTo>
                    <a:lnTo>
                      <a:pt x="90576" y="105619"/>
                    </a:lnTo>
                    <a:lnTo>
                      <a:pt x="86538" y="101157"/>
                    </a:lnTo>
                    <a:lnTo>
                      <a:pt x="79615" y="97685"/>
                    </a:lnTo>
                    <a:lnTo>
                      <a:pt x="75000" y="95702"/>
                    </a:lnTo>
                    <a:lnTo>
                      <a:pt x="72115" y="93719"/>
                    </a:lnTo>
                    <a:lnTo>
                      <a:pt x="72692" y="86280"/>
                    </a:lnTo>
                    <a:lnTo>
                      <a:pt x="73846" y="78842"/>
                    </a:lnTo>
                    <a:lnTo>
                      <a:pt x="72692" y="78842"/>
                    </a:lnTo>
                    <a:lnTo>
                      <a:pt x="70384" y="76363"/>
                    </a:lnTo>
                    <a:lnTo>
                      <a:pt x="72692" y="71900"/>
                    </a:lnTo>
                    <a:lnTo>
                      <a:pt x="73846" y="6991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365760" tIns="9144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MN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cxnSp>
            <p:nvCxnSpPr>
              <p:cNvPr id="110" name="Shape 1428">
                <a:extLst>
                  <a:ext uri="{FF2B5EF4-FFF2-40B4-BE49-F238E27FC236}">
                    <a16:creationId xmlns:a16="http://schemas.microsoft.com/office/drawing/2014/main" xmlns="" id="{77CF7671-1EEF-8242-88C8-D3C9C1FCA9CF}"/>
                  </a:ext>
                </a:extLst>
              </p:cNvPr>
              <p:cNvCxnSpPr/>
              <p:nvPr/>
            </p:nvCxnSpPr>
            <p:spPr>
              <a:xfrm>
                <a:off x="6881807" y="2014722"/>
                <a:ext cx="0" cy="0"/>
              </a:xfrm>
              <a:prstGeom prst="straightConnector1">
                <a:avLst/>
              </a:prstGeom>
              <a:grpFill/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Shape 1429">
                <a:extLst>
                  <a:ext uri="{FF2B5EF4-FFF2-40B4-BE49-F238E27FC236}">
                    <a16:creationId xmlns:a16="http://schemas.microsoft.com/office/drawing/2014/main" xmlns="" id="{878D5486-50EA-EC41-A11F-F46C5D7ACC1A}"/>
                  </a:ext>
                </a:extLst>
              </p:cNvPr>
              <p:cNvCxnSpPr/>
              <p:nvPr/>
            </p:nvCxnSpPr>
            <p:spPr>
              <a:xfrm>
                <a:off x="6881807" y="2014722"/>
                <a:ext cx="0" cy="0"/>
              </a:xfrm>
              <a:prstGeom prst="straightConnector1">
                <a:avLst/>
              </a:pr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12" name="Shape 1430">
                <a:extLst>
                  <a:ext uri="{FF2B5EF4-FFF2-40B4-BE49-F238E27FC236}">
                    <a16:creationId xmlns:a16="http://schemas.microsoft.com/office/drawing/2014/main" xmlns="" id="{432CDF42-13A1-0D40-A581-B98E88636032}"/>
                  </a:ext>
                </a:extLst>
              </p:cNvPr>
              <p:cNvSpPr/>
              <p:nvPr/>
            </p:nvSpPr>
            <p:spPr>
              <a:xfrm>
                <a:off x="6964443" y="1940518"/>
                <a:ext cx="409805" cy="3861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2666"/>
                    </a:moveTo>
                    <a:cubicBezTo>
                      <a:pt x="836" y="21777"/>
                      <a:pt x="836" y="21777"/>
                      <a:pt x="836" y="21777"/>
                    </a:cubicBezTo>
                    <a:cubicBezTo>
                      <a:pt x="2508" y="21777"/>
                      <a:pt x="2508" y="21777"/>
                      <a:pt x="2508" y="21777"/>
                    </a:cubicBezTo>
                    <a:cubicBezTo>
                      <a:pt x="4599" y="20444"/>
                      <a:pt x="4599" y="20444"/>
                      <a:pt x="4599" y="20444"/>
                    </a:cubicBezTo>
                    <a:cubicBezTo>
                      <a:pt x="5017" y="19555"/>
                      <a:pt x="5017" y="19555"/>
                      <a:pt x="5017" y="19555"/>
                    </a:cubicBezTo>
                    <a:cubicBezTo>
                      <a:pt x="5853" y="17777"/>
                      <a:pt x="5853" y="17777"/>
                      <a:pt x="5853" y="17777"/>
                    </a:cubicBezTo>
                    <a:cubicBezTo>
                      <a:pt x="7108" y="16444"/>
                      <a:pt x="7108" y="16444"/>
                      <a:pt x="7108" y="16444"/>
                    </a:cubicBezTo>
                    <a:cubicBezTo>
                      <a:pt x="8362" y="16000"/>
                      <a:pt x="8362" y="16000"/>
                      <a:pt x="8362" y="16000"/>
                    </a:cubicBezTo>
                    <a:cubicBezTo>
                      <a:pt x="9616" y="16000"/>
                      <a:pt x="9616" y="16000"/>
                      <a:pt x="9616" y="16000"/>
                    </a:cubicBezTo>
                    <a:cubicBezTo>
                      <a:pt x="12125" y="16000"/>
                      <a:pt x="12125" y="16000"/>
                      <a:pt x="12125" y="16000"/>
                    </a:cubicBezTo>
                    <a:cubicBezTo>
                      <a:pt x="13379" y="15111"/>
                      <a:pt x="13379" y="15111"/>
                      <a:pt x="13379" y="15111"/>
                    </a:cubicBezTo>
                    <a:cubicBezTo>
                      <a:pt x="17560" y="12000"/>
                      <a:pt x="17560" y="12000"/>
                      <a:pt x="17560" y="12000"/>
                    </a:cubicBezTo>
                    <a:cubicBezTo>
                      <a:pt x="18815" y="11555"/>
                      <a:pt x="18815" y="11555"/>
                      <a:pt x="18815" y="11555"/>
                    </a:cubicBezTo>
                    <a:cubicBezTo>
                      <a:pt x="20487" y="9777"/>
                      <a:pt x="20487" y="9777"/>
                      <a:pt x="20487" y="9777"/>
                    </a:cubicBezTo>
                    <a:cubicBezTo>
                      <a:pt x="21742" y="7555"/>
                      <a:pt x="21742" y="7555"/>
                      <a:pt x="21742" y="7555"/>
                    </a:cubicBezTo>
                    <a:cubicBezTo>
                      <a:pt x="23414" y="6222"/>
                      <a:pt x="23414" y="6222"/>
                      <a:pt x="23414" y="6222"/>
                    </a:cubicBezTo>
                    <a:cubicBezTo>
                      <a:pt x="25505" y="4000"/>
                      <a:pt x="25505" y="4000"/>
                      <a:pt x="25505" y="4000"/>
                    </a:cubicBezTo>
                    <a:cubicBezTo>
                      <a:pt x="27177" y="1777"/>
                      <a:pt x="27177" y="1777"/>
                      <a:pt x="27177" y="1777"/>
                    </a:cubicBezTo>
                    <a:cubicBezTo>
                      <a:pt x="29268" y="444"/>
                      <a:pt x="29268" y="444"/>
                      <a:pt x="29268" y="444"/>
                    </a:cubicBezTo>
                    <a:cubicBezTo>
                      <a:pt x="32195" y="0"/>
                      <a:pt x="32195" y="0"/>
                      <a:pt x="32195" y="0"/>
                    </a:cubicBezTo>
                    <a:cubicBezTo>
                      <a:pt x="33449" y="0"/>
                      <a:pt x="33449" y="0"/>
                      <a:pt x="33449" y="0"/>
                    </a:cubicBezTo>
                    <a:cubicBezTo>
                      <a:pt x="35540" y="888"/>
                      <a:pt x="35540" y="888"/>
                      <a:pt x="35540" y="888"/>
                    </a:cubicBezTo>
                    <a:cubicBezTo>
                      <a:pt x="34703" y="1333"/>
                      <a:pt x="34703" y="1333"/>
                      <a:pt x="34703" y="1333"/>
                    </a:cubicBezTo>
                    <a:cubicBezTo>
                      <a:pt x="33031" y="2222"/>
                      <a:pt x="33031" y="2222"/>
                      <a:pt x="33031" y="2222"/>
                    </a:cubicBezTo>
                    <a:cubicBezTo>
                      <a:pt x="31358" y="2666"/>
                      <a:pt x="31358" y="2666"/>
                      <a:pt x="31358" y="2666"/>
                    </a:cubicBezTo>
                    <a:cubicBezTo>
                      <a:pt x="31777" y="3555"/>
                      <a:pt x="31777" y="3555"/>
                      <a:pt x="31777" y="3555"/>
                    </a:cubicBezTo>
                    <a:cubicBezTo>
                      <a:pt x="29268" y="6222"/>
                      <a:pt x="29268" y="6222"/>
                      <a:pt x="29268" y="6222"/>
                    </a:cubicBezTo>
                    <a:cubicBezTo>
                      <a:pt x="29268" y="6222"/>
                      <a:pt x="28432" y="6222"/>
                      <a:pt x="28432" y="6666"/>
                    </a:cubicBezTo>
                    <a:cubicBezTo>
                      <a:pt x="28432" y="7111"/>
                      <a:pt x="27177" y="10222"/>
                      <a:pt x="27177" y="10222"/>
                    </a:cubicBezTo>
                    <a:cubicBezTo>
                      <a:pt x="27177" y="8444"/>
                      <a:pt x="27177" y="8444"/>
                      <a:pt x="27177" y="8444"/>
                    </a:cubicBezTo>
                    <a:cubicBezTo>
                      <a:pt x="26341" y="7555"/>
                      <a:pt x="26341" y="7555"/>
                      <a:pt x="26341" y="7555"/>
                    </a:cubicBezTo>
                    <a:cubicBezTo>
                      <a:pt x="25923" y="12000"/>
                      <a:pt x="25923" y="12000"/>
                      <a:pt x="25923" y="12000"/>
                    </a:cubicBezTo>
                    <a:cubicBezTo>
                      <a:pt x="25923" y="14666"/>
                      <a:pt x="25923" y="14666"/>
                      <a:pt x="25923" y="14666"/>
                    </a:cubicBezTo>
                    <a:cubicBezTo>
                      <a:pt x="27177" y="13777"/>
                      <a:pt x="27177" y="13777"/>
                      <a:pt x="27177" y="13777"/>
                    </a:cubicBezTo>
                    <a:cubicBezTo>
                      <a:pt x="28013" y="12888"/>
                      <a:pt x="28013" y="12888"/>
                      <a:pt x="28013" y="12888"/>
                    </a:cubicBezTo>
                    <a:cubicBezTo>
                      <a:pt x="28432" y="12888"/>
                      <a:pt x="28432" y="12888"/>
                      <a:pt x="28432" y="12888"/>
                    </a:cubicBezTo>
                    <a:cubicBezTo>
                      <a:pt x="28850" y="13777"/>
                      <a:pt x="28850" y="13777"/>
                      <a:pt x="28850" y="13777"/>
                    </a:cubicBezTo>
                    <a:cubicBezTo>
                      <a:pt x="30104" y="13777"/>
                      <a:pt x="30104" y="13777"/>
                      <a:pt x="30104" y="13777"/>
                    </a:cubicBezTo>
                    <a:cubicBezTo>
                      <a:pt x="30940" y="13333"/>
                      <a:pt x="30940" y="13333"/>
                      <a:pt x="30940" y="13333"/>
                    </a:cubicBezTo>
                    <a:cubicBezTo>
                      <a:pt x="32195" y="12444"/>
                      <a:pt x="32195" y="12444"/>
                      <a:pt x="32195" y="12444"/>
                    </a:cubicBezTo>
                    <a:cubicBezTo>
                      <a:pt x="34285" y="12888"/>
                      <a:pt x="34285" y="12888"/>
                      <a:pt x="34285" y="12888"/>
                    </a:cubicBezTo>
                    <a:cubicBezTo>
                      <a:pt x="38466" y="15111"/>
                      <a:pt x="38466" y="15111"/>
                      <a:pt x="38466" y="15111"/>
                    </a:cubicBezTo>
                    <a:cubicBezTo>
                      <a:pt x="40975" y="18222"/>
                      <a:pt x="40975" y="18222"/>
                      <a:pt x="40975" y="18222"/>
                    </a:cubicBezTo>
                    <a:cubicBezTo>
                      <a:pt x="42648" y="19555"/>
                      <a:pt x="42648" y="19555"/>
                      <a:pt x="42648" y="19555"/>
                    </a:cubicBezTo>
                    <a:cubicBezTo>
                      <a:pt x="46411" y="20000"/>
                      <a:pt x="46411" y="20000"/>
                      <a:pt x="46411" y="20000"/>
                    </a:cubicBezTo>
                    <a:cubicBezTo>
                      <a:pt x="47665" y="19555"/>
                      <a:pt x="47665" y="19555"/>
                      <a:pt x="47665" y="19555"/>
                    </a:cubicBezTo>
                    <a:cubicBezTo>
                      <a:pt x="50592" y="20444"/>
                      <a:pt x="50592" y="20444"/>
                      <a:pt x="50592" y="20444"/>
                    </a:cubicBezTo>
                    <a:cubicBezTo>
                      <a:pt x="53101" y="21333"/>
                      <a:pt x="53101" y="21333"/>
                      <a:pt x="53101" y="21333"/>
                    </a:cubicBezTo>
                    <a:cubicBezTo>
                      <a:pt x="54355" y="19555"/>
                      <a:pt x="54355" y="19555"/>
                      <a:pt x="54355" y="19555"/>
                    </a:cubicBezTo>
                    <a:cubicBezTo>
                      <a:pt x="56445" y="17333"/>
                      <a:pt x="56445" y="17333"/>
                      <a:pt x="56445" y="17333"/>
                    </a:cubicBezTo>
                    <a:cubicBezTo>
                      <a:pt x="58118" y="15555"/>
                      <a:pt x="58118" y="15555"/>
                      <a:pt x="58118" y="15555"/>
                    </a:cubicBezTo>
                    <a:cubicBezTo>
                      <a:pt x="61881" y="14666"/>
                      <a:pt x="61881" y="14666"/>
                      <a:pt x="61881" y="14666"/>
                    </a:cubicBezTo>
                    <a:cubicBezTo>
                      <a:pt x="64390" y="13777"/>
                      <a:pt x="64390" y="13777"/>
                      <a:pt x="64390" y="13777"/>
                    </a:cubicBezTo>
                    <a:cubicBezTo>
                      <a:pt x="66898" y="13777"/>
                      <a:pt x="66898" y="13777"/>
                      <a:pt x="66898" y="13777"/>
                    </a:cubicBezTo>
                    <a:cubicBezTo>
                      <a:pt x="70662" y="12444"/>
                      <a:pt x="70662" y="12444"/>
                      <a:pt x="70662" y="12444"/>
                    </a:cubicBezTo>
                    <a:cubicBezTo>
                      <a:pt x="73170" y="11555"/>
                      <a:pt x="73170" y="11555"/>
                      <a:pt x="73170" y="11555"/>
                    </a:cubicBezTo>
                    <a:cubicBezTo>
                      <a:pt x="74425" y="12444"/>
                      <a:pt x="74425" y="12444"/>
                      <a:pt x="74425" y="12444"/>
                    </a:cubicBezTo>
                    <a:cubicBezTo>
                      <a:pt x="75261" y="16000"/>
                      <a:pt x="75261" y="16000"/>
                      <a:pt x="75261" y="16000"/>
                    </a:cubicBezTo>
                    <a:cubicBezTo>
                      <a:pt x="79860" y="16888"/>
                      <a:pt x="79860" y="16888"/>
                      <a:pt x="79860" y="16888"/>
                    </a:cubicBezTo>
                    <a:cubicBezTo>
                      <a:pt x="82787" y="16888"/>
                      <a:pt x="82787" y="16888"/>
                      <a:pt x="82787" y="16888"/>
                    </a:cubicBezTo>
                    <a:cubicBezTo>
                      <a:pt x="84878" y="17333"/>
                      <a:pt x="84878" y="17333"/>
                      <a:pt x="84878" y="17333"/>
                    </a:cubicBezTo>
                    <a:cubicBezTo>
                      <a:pt x="86550" y="19555"/>
                      <a:pt x="86550" y="19555"/>
                      <a:pt x="86550" y="19555"/>
                    </a:cubicBezTo>
                    <a:cubicBezTo>
                      <a:pt x="89059" y="22666"/>
                      <a:pt x="89059" y="22666"/>
                      <a:pt x="89059" y="22666"/>
                    </a:cubicBezTo>
                    <a:cubicBezTo>
                      <a:pt x="89895" y="23555"/>
                      <a:pt x="89895" y="23555"/>
                      <a:pt x="89895" y="23555"/>
                    </a:cubicBezTo>
                    <a:cubicBezTo>
                      <a:pt x="89895" y="23555"/>
                      <a:pt x="90313" y="24000"/>
                      <a:pt x="90731" y="24444"/>
                    </a:cubicBezTo>
                    <a:cubicBezTo>
                      <a:pt x="91149" y="24888"/>
                      <a:pt x="91567" y="25777"/>
                      <a:pt x="91567" y="25777"/>
                    </a:cubicBezTo>
                    <a:cubicBezTo>
                      <a:pt x="93658" y="26222"/>
                      <a:pt x="93658" y="26222"/>
                      <a:pt x="93658" y="26222"/>
                    </a:cubicBezTo>
                    <a:cubicBezTo>
                      <a:pt x="93658" y="26222"/>
                      <a:pt x="94494" y="25333"/>
                      <a:pt x="94494" y="25333"/>
                    </a:cubicBezTo>
                    <a:cubicBezTo>
                      <a:pt x="94494" y="24888"/>
                      <a:pt x="96167" y="24000"/>
                      <a:pt x="96167" y="24000"/>
                    </a:cubicBezTo>
                    <a:cubicBezTo>
                      <a:pt x="97003" y="24888"/>
                      <a:pt x="97003" y="24888"/>
                      <a:pt x="97003" y="24888"/>
                    </a:cubicBezTo>
                    <a:cubicBezTo>
                      <a:pt x="97003" y="24888"/>
                      <a:pt x="97839" y="25333"/>
                      <a:pt x="97003" y="25777"/>
                    </a:cubicBezTo>
                    <a:cubicBezTo>
                      <a:pt x="96585" y="25777"/>
                      <a:pt x="96167" y="26666"/>
                      <a:pt x="95749" y="26666"/>
                    </a:cubicBezTo>
                    <a:cubicBezTo>
                      <a:pt x="94912" y="26666"/>
                      <a:pt x="94076" y="26666"/>
                      <a:pt x="94076" y="26666"/>
                    </a:cubicBezTo>
                    <a:cubicBezTo>
                      <a:pt x="92404" y="26666"/>
                      <a:pt x="92404" y="26666"/>
                      <a:pt x="92404" y="26666"/>
                    </a:cubicBezTo>
                    <a:cubicBezTo>
                      <a:pt x="91567" y="27555"/>
                      <a:pt x="91567" y="27555"/>
                      <a:pt x="91567" y="27555"/>
                    </a:cubicBezTo>
                    <a:cubicBezTo>
                      <a:pt x="86968" y="27555"/>
                      <a:pt x="86968" y="27555"/>
                      <a:pt x="86968" y="27555"/>
                    </a:cubicBezTo>
                    <a:cubicBezTo>
                      <a:pt x="85714" y="28000"/>
                      <a:pt x="85714" y="28000"/>
                      <a:pt x="85714" y="28000"/>
                    </a:cubicBezTo>
                    <a:cubicBezTo>
                      <a:pt x="84041" y="27111"/>
                      <a:pt x="84041" y="27111"/>
                      <a:pt x="84041" y="27111"/>
                    </a:cubicBezTo>
                    <a:cubicBezTo>
                      <a:pt x="82369" y="26222"/>
                      <a:pt x="82369" y="26222"/>
                      <a:pt x="82369" y="26222"/>
                    </a:cubicBezTo>
                    <a:cubicBezTo>
                      <a:pt x="80696" y="28444"/>
                      <a:pt x="80696" y="28444"/>
                      <a:pt x="80696" y="28444"/>
                    </a:cubicBezTo>
                    <a:cubicBezTo>
                      <a:pt x="81114" y="29777"/>
                      <a:pt x="81114" y="29777"/>
                      <a:pt x="81114" y="29777"/>
                    </a:cubicBezTo>
                    <a:cubicBezTo>
                      <a:pt x="81114" y="30666"/>
                      <a:pt x="81114" y="30666"/>
                      <a:pt x="81114" y="30666"/>
                    </a:cubicBezTo>
                    <a:cubicBezTo>
                      <a:pt x="81114" y="30666"/>
                      <a:pt x="81114" y="31555"/>
                      <a:pt x="81533" y="31555"/>
                    </a:cubicBezTo>
                    <a:cubicBezTo>
                      <a:pt x="81533" y="31555"/>
                      <a:pt x="81951" y="32000"/>
                      <a:pt x="81951" y="32000"/>
                    </a:cubicBezTo>
                    <a:cubicBezTo>
                      <a:pt x="84041" y="32888"/>
                      <a:pt x="84041" y="32888"/>
                      <a:pt x="84041" y="32888"/>
                    </a:cubicBezTo>
                    <a:cubicBezTo>
                      <a:pt x="84878" y="32000"/>
                      <a:pt x="84878" y="32000"/>
                      <a:pt x="84878" y="32000"/>
                    </a:cubicBezTo>
                    <a:cubicBezTo>
                      <a:pt x="84878" y="32000"/>
                      <a:pt x="83623" y="31111"/>
                      <a:pt x="84041" y="31111"/>
                    </a:cubicBezTo>
                    <a:cubicBezTo>
                      <a:pt x="84459" y="31111"/>
                      <a:pt x="86132" y="32000"/>
                      <a:pt x="86132" y="32000"/>
                    </a:cubicBezTo>
                    <a:cubicBezTo>
                      <a:pt x="86132" y="32000"/>
                      <a:pt x="85714" y="32888"/>
                      <a:pt x="85714" y="32888"/>
                    </a:cubicBezTo>
                    <a:cubicBezTo>
                      <a:pt x="85296" y="33333"/>
                      <a:pt x="85296" y="33333"/>
                      <a:pt x="85296" y="33333"/>
                    </a:cubicBezTo>
                    <a:cubicBezTo>
                      <a:pt x="85714" y="33777"/>
                      <a:pt x="87804" y="34222"/>
                      <a:pt x="87804" y="34222"/>
                    </a:cubicBezTo>
                    <a:cubicBezTo>
                      <a:pt x="88222" y="34222"/>
                      <a:pt x="89477" y="35111"/>
                      <a:pt x="89477" y="35111"/>
                    </a:cubicBezTo>
                    <a:cubicBezTo>
                      <a:pt x="91567" y="36444"/>
                      <a:pt x="91567" y="36444"/>
                      <a:pt x="91567" y="36444"/>
                    </a:cubicBezTo>
                    <a:cubicBezTo>
                      <a:pt x="94494" y="37777"/>
                      <a:pt x="94494" y="37777"/>
                      <a:pt x="94494" y="37777"/>
                    </a:cubicBezTo>
                    <a:cubicBezTo>
                      <a:pt x="97839" y="39111"/>
                      <a:pt x="97839" y="39111"/>
                      <a:pt x="97839" y="39111"/>
                    </a:cubicBezTo>
                    <a:cubicBezTo>
                      <a:pt x="101184" y="42666"/>
                      <a:pt x="101184" y="42666"/>
                      <a:pt x="101184" y="42666"/>
                    </a:cubicBezTo>
                    <a:cubicBezTo>
                      <a:pt x="102857" y="44888"/>
                      <a:pt x="102857" y="44888"/>
                      <a:pt x="102857" y="44888"/>
                    </a:cubicBezTo>
                    <a:cubicBezTo>
                      <a:pt x="102020" y="45777"/>
                      <a:pt x="102020" y="45777"/>
                      <a:pt x="102020" y="45777"/>
                    </a:cubicBezTo>
                    <a:cubicBezTo>
                      <a:pt x="102020" y="45777"/>
                      <a:pt x="101602" y="45777"/>
                      <a:pt x="101602" y="46222"/>
                    </a:cubicBezTo>
                    <a:cubicBezTo>
                      <a:pt x="102020" y="46666"/>
                      <a:pt x="102857" y="48444"/>
                      <a:pt x="102857" y="48444"/>
                    </a:cubicBezTo>
                    <a:cubicBezTo>
                      <a:pt x="102439" y="48888"/>
                      <a:pt x="103275" y="50222"/>
                      <a:pt x="103275" y="50222"/>
                    </a:cubicBezTo>
                    <a:cubicBezTo>
                      <a:pt x="104111" y="55111"/>
                      <a:pt x="104111" y="55111"/>
                      <a:pt x="104111" y="55111"/>
                    </a:cubicBezTo>
                    <a:cubicBezTo>
                      <a:pt x="104529" y="57777"/>
                      <a:pt x="104529" y="57777"/>
                      <a:pt x="104529" y="57777"/>
                    </a:cubicBezTo>
                    <a:cubicBezTo>
                      <a:pt x="104111" y="60444"/>
                      <a:pt x="104111" y="60444"/>
                      <a:pt x="104111" y="60444"/>
                    </a:cubicBezTo>
                    <a:cubicBezTo>
                      <a:pt x="102439" y="62666"/>
                      <a:pt x="102439" y="62666"/>
                      <a:pt x="102439" y="62666"/>
                    </a:cubicBezTo>
                    <a:cubicBezTo>
                      <a:pt x="101184" y="65333"/>
                      <a:pt x="101184" y="65333"/>
                      <a:pt x="101184" y="65333"/>
                    </a:cubicBezTo>
                    <a:cubicBezTo>
                      <a:pt x="101184" y="65333"/>
                      <a:pt x="100348" y="67111"/>
                      <a:pt x="99930" y="67555"/>
                    </a:cubicBezTo>
                    <a:cubicBezTo>
                      <a:pt x="99930" y="67555"/>
                      <a:pt x="98257" y="68888"/>
                      <a:pt x="98257" y="69333"/>
                    </a:cubicBezTo>
                    <a:cubicBezTo>
                      <a:pt x="98257" y="69333"/>
                      <a:pt x="97421" y="71111"/>
                      <a:pt x="97421" y="71111"/>
                    </a:cubicBezTo>
                    <a:cubicBezTo>
                      <a:pt x="97421" y="74666"/>
                      <a:pt x="97421" y="74666"/>
                      <a:pt x="97421" y="74666"/>
                    </a:cubicBezTo>
                    <a:cubicBezTo>
                      <a:pt x="98257" y="75555"/>
                      <a:pt x="98257" y="75555"/>
                      <a:pt x="98257" y="75555"/>
                    </a:cubicBezTo>
                    <a:cubicBezTo>
                      <a:pt x="100348" y="76444"/>
                      <a:pt x="100348" y="76444"/>
                      <a:pt x="100348" y="76444"/>
                    </a:cubicBezTo>
                    <a:cubicBezTo>
                      <a:pt x="101184" y="75555"/>
                      <a:pt x="101184" y="75555"/>
                      <a:pt x="101184" y="75555"/>
                    </a:cubicBezTo>
                    <a:cubicBezTo>
                      <a:pt x="101184" y="75555"/>
                      <a:pt x="102020" y="75111"/>
                      <a:pt x="102020" y="74666"/>
                    </a:cubicBezTo>
                    <a:cubicBezTo>
                      <a:pt x="102439" y="74666"/>
                      <a:pt x="102857" y="73777"/>
                      <a:pt x="102857" y="73777"/>
                    </a:cubicBezTo>
                    <a:cubicBezTo>
                      <a:pt x="102857" y="73777"/>
                      <a:pt x="104111" y="72888"/>
                      <a:pt x="104111" y="72888"/>
                    </a:cubicBezTo>
                    <a:cubicBezTo>
                      <a:pt x="104111" y="72888"/>
                      <a:pt x="104111" y="71555"/>
                      <a:pt x="104111" y="71555"/>
                    </a:cubicBezTo>
                    <a:cubicBezTo>
                      <a:pt x="104111" y="71555"/>
                      <a:pt x="104529" y="69777"/>
                      <a:pt x="104529" y="69777"/>
                    </a:cubicBezTo>
                    <a:cubicBezTo>
                      <a:pt x="104529" y="69777"/>
                      <a:pt x="105365" y="69333"/>
                      <a:pt x="105365" y="69333"/>
                    </a:cubicBezTo>
                    <a:cubicBezTo>
                      <a:pt x="105365" y="68888"/>
                      <a:pt x="106620" y="68000"/>
                      <a:pt x="106620" y="68000"/>
                    </a:cubicBezTo>
                    <a:cubicBezTo>
                      <a:pt x="106620" y="68000"/>
                      <a:pt x="108292" y="66666"/>
                      <a:pt x="108292" y="66666"/>
                    </a:cubicBezTo>
                    <a:cubicBezTo>
                      <a:pt x="108710" y="66666"/>
                      <a:pt x="109547" y="65333"/>
                      <a:pt x="109547" y="65333"/>
                    </a:cubicBezTo>
                    <a:cubicBezTo>
                      <a:pt x="110801" y="65333"/>
                      <a:pt x="110801" y="65333"/>
                      <a:pt x="110801" y="65333"/>
                    </a:cubicBezTo>
                    <a:cubicBezTo>
                      <a:pt x="112473" y="65777"/>
                      <a:pt x="112473" y="65777"/>
                      <a:pt x="112473" y="65777"/>
                    </a:cubicBezTo>
                    <a:cubicBezTo>
                      <a:pt x="114982" y="68444"/>
                      <a:pt x="114982" y="68444"/>
                      <a:pt x="114982" y="68444"/>
                    </a:cubicBezTo>
                    <a:cubicBezTo>
                      <a:pt x="116655" y="72000"/>
                      <a:pt x="116655" y="72000"/>
                      <a:pt x="116655" y="72000"/>
                    </a:cubicBezTo>
                    <a:cubicBezTo>
                      <a:pt x="118327" y="81777"/>
                      <a:pt x="118327" y="81777"/>
                      <a:pt x="118327" y="81777"/>
                    </a:cubicBezTo>
                    <a:cubicBezTo>
                      <a:pt x="119581" y="84000"/>
                      <a:pt x="119581" y="84000"/>
                      <a:pt x="119581" y="84000"/>
                    </a:cubicBezTo>
                    <a:cubicBezTo>
                      <a:pt x="119581" y="85777"/>
                      <a:pt x="119581" y="85777"/>
                      <a:pt x="119581" y="85777"/>
                    </a:cubicBezTo>
                    <a:cubicBezTo>
                      <a:pt x="119581" y="85777"/>
                      <a:pt x="120000" y="87111"/>
                      <a:pt x="120000" y="87555"/>
                    </a:cubicBezTo>
                    <a:cubicBezTo>
                      <a:pt x="120000" y="88000"/>
                      <a:pt x="120000" y="94666"/>
                      <a:pt x="120000" y="94666"/>
                    </a:cubicBezTo>
                    <a:cubicBezTo>
                      <a:pt x="117073" y="94666"/>
                      <a:pt x="117073" y="94666"/>
                      <a:pt x="117073" y="94666"/>
                    </a:cubicBezTo>
                    <a:cubicBezTo>
                      <a:pt x="116236" y="94666"/>
                      <a:pt x="116236" y="94666"/>
                      <a:pt x="116236" y="94666"/>
                    </a:cubicBezTo>
                    <a:cubicBezTo>
                      <a:pt x="116236" y="96000"/>
                      <a:pt x="116236" y="96000"/>
                      <a:pt x="116236" y="96000"/>
                    </a:cubicBezTo>
                    <a:cubicBezTo>
                      <a:pt x="114982" y="97777"/>
                      <a:pt x="114982" y="97777"/>
                      <a:pt x="114982" y="97777"/>
                    </a:cubicBezTo>
                    <a:cubicBezTo>
                      <a:pt x="114564" y="100000"/>
                      <a:pt x="114564" y="100000"/>
                      <a:pt x="114564" y="100000"/>
                    </a:cubicBezTo>
                    <a:cubicBezTo>
                      <a:pt x="113728" y="101777"/>
                      <a:pt x="113728" y="101777"/>
                      <a:pt x="113728" y="101777"/>
                    </a:cubicBezTo>
                    <a:cubicBezTo>
                      <a:pt x="112473" y="103555"/>
                      <a:pt x="112473" y="103555"/>
                      <a:pt x="112473" y="103555"/>
                    </a:cubicBezTo>
                    <a:cubicBezTo>
                      <a:pt x="111219" y="108000"/>
                      <a:pt x="111219" y="108000"/>
                      <a:pt x="111219" y="108000"/>
                    </a:cubicBezTo>
                    <a:cubicBezTo>
                      <a:pt x="111219" y="110666"/>
                      <a:pt x="111219" y="110666"/>
                      <a:pt x="111219" y="110666"/>
                    </a:cubicBezTo>
                    <a:cubicBezTo>
                      <a:pt x="109547" y="112888"/>
                      <a:pt x="109547" y="112888"/>
                      <a:pt x="109547" y="112888"/>
                    </a:cubicBezTo>
                    <a:cubicBezTo>
                      <a:pt x="108292" y="115111"/>
                      <a:pt x="108292" y="115111"/>
                      <a:pt x="108292" y="115111"/>
                    </a:cubicBezTo>
                    <a:cubicBezTo>
                      <a:pt x="89059" y="118666"/>
                      <a:pt x="89059" y="118666"/>
                      <a:pt x="89059" y="118666"/>
                    </a:cubicBezTo>
                    <a:cubicBezTo>
                      <a:pt x="88641" y="117777"/>
                      <a:pt x="88641" y="117777"/>
                      <a:pt x="88641" y="117777"/>
                    </a:cubicBezTo>
                    <a:cubicBezTo>
                      <a:pt x="58954" y="120000"/>
                      <a:pt x="58954" y="120000"/>
                      <a:pt x="58954" y="120000"/>
                    </a:cubicBezTo>
                    <a:cubicBezTo>
                      <a:pt x="61045" y="117777"/>
                      <a:pt x="61045" y="117777"/>
                      <a:pt x="61045" y="117777"/>
                    </a:cubicBezTo>
                    <a:cubicBezTo>
                      <a:pt x="61881" y="116000"/>
                      <a:pt x="61881" y="116000"/>
                      <a:pt x="61881" y="116000"/>
                    </a:cubicBezTo>
                    <a:cubicBezTo>
                      <a:pt x="63554" y="112888"/>
                      <a:pt x="63554" y="112888"/>
                      <a:pt x="63554" y="112888"/>
                    </a:cubicBezTo>
                    <a:cubicBezTo>
                      <a:pt x="65226" y="108888"/>
                      <a:pt x="65226" y="108888"/>
                      <a:pt x="65226" y="108888"/>
                    </a:cubicBezTo>
                    <a:cubicBezTo>
                      <a:pt x="66062" y="104444"/>
                      <a:pt x="66062" y="104444"/>
                      <a:pt x="66062" y="104444"/>
                    </a:cubicBezTo>
                    <a:cubicBezTo>
                      <a:pt x="65644" y="96444"/>
                      <a:pt x="65644" y="96444"/>
                      <a:pt x="65644" y="96444"/>
                    </a:cubicBezTo>
                    <a:cubicBezTo>
                      <a:pt x="65644" y="92888"/>
                      <a:pt x="65644" y="92888"/>
                      <a:pt x="65644" y="92888"/>
                    </a:cubicBezTo>
                    <a:cubicBezTo>
                      <a:pt x="63972" y="90222"/>
                      <a:pt x="63972" y="90222"/>
                      <a:pt x="63972" y="90222"/>
                    </a:cubicBezTo>
                    <a:cubicBezTo>
                      <a:pt x="62299" y="86666"/>
                      <a:pt x="62299" y="86666"/>
                      <a:pt x="62299" y="86666"/>
                    </a:cubicBezTo>
                    <a:cubicBezTo>
                      <a:pt x="60627" y="84888"/>
                      <a:pt x="60627" y="84888"/>
                      <a:pt x="60627" y="84888"/>
                    </a:cubicBezTo>
                    <a:cubicBezTo>
                      <a:pt x="59372" y="81777"/>
                      <a:pt x="59372" y="81777"/>
                      <a:pt x="59372" y="81777"/>
                    </a:cubicBezTo>
                    <a:cubicBezTo>
                      <a:pt x="60209" y="79555"/>
                      <a:pt x="60209" y="79555"/>
                      <a:pt x="60209" y="79555"/>
                    </a:cubicBezTo>
                    <a:cubicBezTo>
                      <a:pt x="61045" y="78666"/>
                      <a:pt x="61045" y="78666"/>
                      <a:pt x="61045" y="78666"/>
                    </a:cubicBezTo>
                    <a:cubicBezTo>
                      <a:pt x="61045" y="76888"/>
                      <a:pt x="61045" y="76888"/>
                      <a:pt x="61045" y="76888"/>
                    </a:cubicBezTo>
                    <a:cubicBezTo>
                      <a:pt x="60209" y="73333"/>
                      <a:pt x="60209" y="73333"/>
                      <a:pt x="60209" y="73333"/>
                    </a:cubicBezTo>
                    <a:cubicBezTo>
                      <a:pt x="58954" y="72000"/>
                      <a:pt x="58954" y="72000"/>
                      <a:pt x="58954" y="72000"/>
                    </a:cubicBezTo>
                    <a:cubicBezTo>
                      <a:pt x="60209" y="71111"/>
                      <a:pt x="60209" y="71111"/>
                      <a:pt x="60209" y="71111"/>
                    </a:cubicBezTo>
                    <a:cubicBezTo>
                      <a:pt x="60627" y="68888"/>
                      <a:pt x="60627" y="68888"/>
                      <a:pt x="60627" y="68888"/>
                    </a:cubicBezTo>
                    <a:cubicBezTo>
                      <a:pt x="61045" y="66666"/>
                      <a:pt x="61045" y="66666"/>
                      <a:pt x="61045" y="66666"/>
                    </a:cubicBezTo>
                    <a:cubicBezTo>
                      <a:pt x="61881" y="65333"/>
                      <a:pt x="61881" y="65333"/>
                      <a:pt x="61881" y="65333"/>
                    </a:cubicBezTo>
                    <a:cubicBezTo>
                      <a:pt x="61881" y="61777"/>
                      <a:pt x="61881" y="61777"/>
                      <a:pt x="61881" y="61777"/>
                    </a:cubicBezTo>
                    <a:cubicBezTo>
                      <a:pt x="61463" y="60000"/>
                      <a:pt x="61463" y="60000"/>
                      <a:pt x="61463" y="60000"/>
                    </a:cubicBezTo>
                    <a:cubicBezTo>
                      <a:pt x="61881" y="57777"/>
                      <a:pt x="61881" y="57777"/>
                      <a:pt x="61881" y="57777"/>
                    </a:cubicBezTo>
                    <a:cubicBezTo>
                      <a:pt x="63135" y="56000"/>
                      <a:pt x="63135" y="56000"/>
                      <a:pt x="63135" y="56000"/>
                    </a:cubicBezTo>
                    <a:cubicBezTo>
                      <a:pt x="63972" y="54222"/>
                      <a:pt x="63972" y="54222"/>
                      <a:pt x="63972" y="54222"/>
                    </a:cubicBezTo>
                    <a:cubicBezTo>
                      <a:pt x="63972" y="52000"/>
                      <a:pt x="63972" y="52000"/>
                      <a:pt x="63972" y="52000"/>
                    </a:cubicBezTo>
                    <a:cubicBezTo>
                      <a:pt x="65644" y="51555"/>
                      <a:pt x="65644" y="51555"/>
                      <a:pt x="65644" y="51555"/>
                    </a:cubicBezTo>
                    <a:cubicBezTo>
                      <a:pt x="68153" y="51555"/>
                      <a:pt x="68153" y="51555"/>
                      <a:pt x="68153" y="51555"/>
                    </a:cubicBezTo>
                    <a:cubicBezTo>
                      <a:pt x="68989" y="48000"/>
                      <a:pt x="68989" y="48000"/>
                      <a:pt x="68989" y="48000"/>
                    </a:cubicBezTo>
                    <a:cubicBezTo>
                      <a:pt x="69407" y="47111"/>
                      <a:pt x="69407" y="47111"/>
                      <a:pt x="69407" y="47111"/>
                    </a:cubicBezTo>
                    <a:cubicBezTo>
                      <a:pt x="70243" y="46666"/>
                      <a:pt x="70243" y="46666"/>
                      <a:pt x="70243" y="46666"/>
                    </a:cubicBezTo>
                    <a:cubicBezTo>
                      <a:pt x="71498" y="50666"/>
                      <a:pt x="71498" y="50666"/>
                      <a:pt x="71498" y="50666"/>
                    </a:cubicBezTo>
                    <a:cubicBezTo>
                      <a:pt x="69825" y="52888"/>
                      <a:pt x="69825" y="52888"/>
                      <a:pt x="69825" y="52888"/>
                    </a:cubicBezTo>
                    <a:cubicBezTo>
                      <a:pt x="69825" y="53777"/>
                      <a:pt x="69825" y="53777"/>
                      <a:pt x="69825" y="53777"/>
                    </a:cubicBezTo>
                    <a:cubicBezTo>
                      <a:pt x="69825" y="53777"/>
                      <a:pt x="70243" y="54222"/>
                      <a:pt x="70662" y="54222"/>
                    </a:cubicBezTo>
                    <a:cubicBezTo>
                      <a:pt x="71080" y="54222"/>
                      <a:pt x="71080" y="54222"/>
                      <a:pt x="71080" y="54222"/>
                    </a:cubicBezTo>
                    <a:cubicBezTo>
                      <a:pt x="71080" y="54222"/>
                      <a:pt x="71916" y="53777"/>
                      <a:pt x="71916" y="53777"/>
                    </a:cubicBezTo>
                    <a:cubicBezTo>
                      <a:pt x="71916" y="53333"/>
                      <a:pt x="72334" y="52000"/>
                      <a:pt x="72334" y="52000"/>
                    </a:cubicBezTo>
                    <a:cubicBezTo>
                      <a:pt x="72752" y="51555"/>
                      <a:pt x="72752" y="51555"/>
                      <a:pt x="72752" y="51555"/>
                    </a:cubicBezTo>
                    <a:cubicBezTo>
                      <a:pt x="73170" y="49333"/>
                      <a:pt x="73170" y="49333"/>
                      <a:pt x="73170" y="49333"/>
                    </a:cubicBezTo>
                    <a:cubicBezTo>
                      <a:pt x="73170" y="48000"/>
                      <a:pt x="73170" y="48000"/>
                      <a:pt x="73170" y="48000"/>
                    </a:cubicBezTo>
                    <a:cubicBezTo>
                      <a:pt x="73170" y="46222"/>
                      <a:pt x="73170" y="46222"/>
                      <a:pt x="73170" y="46222"/>
                    </a:cubicBezTo>
                    <a:cubicBezTo>
                      <a:pt x="73170" y="44444"/>
                      <a:pt x="73170" y="44444"/>
                      <a:pt x="73170" y="44444"/>
                    </a:cubicBezTo>
                    <a:cubicBezTo>
                      <a:pt x="74425" y="42666"/>
                      <a:pt x="74425" y="42666"/>
                      <a:pt x="74425" y="42666"/>
                    </a:cubicBezTo>
                    <a:cubicBezTo>
                      <a:pt x="75261" y="41777"/>
                      <a:pt x="75261" y="41777"/>
                      <a:pt x="75261" y="41777"/>
                    </a:cubicBezTo>
                    <a:cubicBezTo>
                      <a:pt x="77351" y="41333"/>
                      <a:pt x="77351" y="41333"/>
                      <a:pt x="77351" y="41333"/>
                    </a:cubicBezTo>
                    <a:cubicBezTo>
                      <a:pt x="78188" y="40444"/>
                      <a:pt x="78188" y="40444"/>
                      <a:pt x="78188" y="40444"/>
                    </a:cubicBezTo>
                    <a:cubicBezTo>
                      <a:pt x="76515" y="38666"/>
                      <a:pt x="76515" y="38666"/>
                      <a:pt x="76515" y="38666"/>
                    </a:cubicBezTo>
                    <a:cubicBezTo>
                      <a:pt x="76097" y="37333"/>
                      <a:pt x="76097" y="37333"/>
                      <a:pt x="76097" y="37333"/>
                    </a:cubicBezTo>
                    <a:cubicBezTo>
                      <a:pt x="76933" y="36000"/>
                      <a:pt x="76933" y="36000"/>
                      <a:pt x="76933" y="36000"/>
                    </a:cubicBezTo>
                    <a:cubicBezTo>
                      <a:pt x="77770" y="34666"/>
                      <a:pt x="77770" y="34666"/>
                      <a:pt x="77770" y="34666"/>
                    </a:cubicBezTo>
                    <a:cubicBezTo>
                      <a:pt x="78188" y="34222"/>
                      <a:pt x="78188" y="34222"/>
                      <a:pt x="78188" y="34222"/>
                    </a:cubicBezTo>
                    <a:cubicBezTo>
                      <a:pt x="78188" y="33333"/>
                      <a:pt x="78188" y="33333"/>
                      <a:pt x="78188" y="33333"/>
                    </a:cubicBezTo>
                    <a:cubicBezTo>
                      <a:pt x="78606" y="32888"/>
                      <a:pt x="78606" y="32888"/>
                      <a:pt x="78606" y="32888"/>
                    </a:cubicBezTo>
                    <a:cubicBezTo>
                      <a:pt x="78606" y="32888"/>
                      <a:pt x="78606" y="32888"/>
                      <a:pt x="79024" y="32888"/>
                    </a:cubicBezTo>
                    <a:cubicBezTo>
                      <a:pt x="79024" y="32888"/>
                      <a:pt x="80696" y="32444"/>
                      <a:pt x="80696" y="32444"/>
                    </a:cubicBezTo>
                    <a:cubicBezTo>
                      <a:pt x="81533" y="32444"/>
                      <a:pt x="81533" y="32444"/>
                      <a:pt x="81533" y="32444"/>
                    </a:cubicBezTo>
                    <a:cubicBezTo>
                      <a:pt x="80696" y="31111"/>
                      <a:pt x="80696" y="31111"/>
                      <a:pt x="80696" y="31111"/>
                    </a:cubicBezTo>
                    <a:cubicBezTo>
                      <a:pt x="79024" y="29777"/>
                      <a:pt x="79024" y="29777"/>
                      <a:pt x="79024" y="29777"/>
                    </a:cubicBezTo>
                    <a:cubicBezTo>
                      <a:pt x="78188" y="28888"/>
                      <a:pt x="78188" y="28888"/>
                      <a:pt x="78188" y="28888"/>
                    </a:cubicBezTo>
                    <a:cubicBezTo>
                      <a:pt x="76933" y="28000"/>
                      <a:pt x="76933" y="28000"/>
                      <a:pt x="76933" y="28000"/>
                    </a:cubicBezTo>
                    <a:cubicBezTo>
                      <a:pt x="74843" y="27111"/>
                      <a:pt x="74843" y="27111"/>
                      <a:pt x="74843" y="27111"/>
                    </a:cubicBezTo>
                    <a:cubicBezTo>
                      <a:pt x="71080" y="26666"/>
                      <a:pt x="71080" y="26666"/>
                      <a:pt x="71080" y="26666"/>
                    </a:cubicBezTo>
                    <a:cubicBezTo>
                      <a:pt x="68153" y="28444"/>
                      <a:pt x="68153" y="28444"/>
                      <a:pt x="68153" y="28444"/>
                    </a:cubicBezTo>
                    <a:cubicBezTo>
                      <a:pt x="66480" y="30222"/>
                      <a:pt x="66480" y="30222"/>
                      <a:pt x="66480" y="30222"/>
                    </a:cubicBezTo>
                    <a:cubicBezTo>
                      <a:pt x="63554" y="30666"/>
                      <a:pt x="63554" y="30666"/>
                      <a:pt x="63554" y="30666"/>
                    </a:cubicBezTo>
                    <a:cubicBezTo>
                      <a:pt x="60209" y="30666"/>
                      <a:pt x="60209" y="30666"/>
                      <a:pt x="60209" y="30666"/>
                    </a:cubicBezTo>
                    <a:cubicBezTo>
                      <a:pt x="58536" y="32000"/>
                      <a:pt x="58536" y="32000"/>
                      <a:pt x="58536" y="32000"/>
                    </a:cubicBezTo>
                    <a:cubicBezTo>
                      <a:pt x="56445" y="36000"/>
                      <a:pt x="56445" y="36000"/>
                      <a:pt x="56445" y="36000"/>
                    </a:cubicBezTo>
                    <a:cubicBezTo>
                      <a:pt x="53937" y="37777"/>
                      <a:pt x="53937" y="37777"/>
                      <a:pt x="53937" y="37777"/>
                    </a:cubicBezTo>
                    <a:cubicBezTo>
                      <a:pt x="53519" y="37333"/>
                      <a:pt x="53519" y="37333"/>
                      <a:pt x="53519" y="37333"/>
                    </a:cubicBezTo>
                    <a:cubicBezTo>
                      <a:pt x="54355" y="35555"/>
                      <a:pt x="54355" y="35555"/>
                      <a:pt x="54355" y="35555"/>
                    </a:cubicBezTo>
                    <a:cubicBezTo>
                      <a:pt x="55609" y="34222"/>
                      <a:pt x="55609" y="34222"/>
                      <a:pt x="55609" y="34222"/>
                    </a:cubicBezTo>
                    <a:cubicBezTo>
                      <a:pt x="54773" y="32888"/>
                      <a:pt x="54773" y="32888"/>
                      <a:pt x="54773" y="32888"/>
                    </a:cubicBezTo>
                    <a:cubicBezTo>
                      <a:pt x="53101" y="33777"/>
                      <a:pt x="53101" y="33777"/>
                      <a:pt x="53101" y="33777"/>
                    </a:cubicBezTo>
                    <a:cubicBezTo>
                      <a:pt x="52264" y="34222"/>
                      <a:pt x="52264" y="34222"/>
                      <a:pt x="52264" y="34222"/>
                    </a:cubicBezTo>
                    <a:cubicBezTo>
                      <a:pt x="51428" y="36000"/>
                      <a:pt x="51428" y="36000"/>
                      <a:pt x="51428" y="36000"/>
                    </a:cubicBezTo>
                    <a:cubicBezTo>
                      <a:pt x="50592" y="36444"/>
                      <a:pt x="50592" y="36444"/>
                      <a:pt x="50592" y="36444"/>
                    </a:cubicBezTo>
                    <a:cubicBezTo>
                      <a:pt x="50174" y="36444"/>
                      <a:pt x="50174" y="36444"/>
                      <a:pt x="50174" y="36444"/>
                    </a:cubicBezTo>
                    <a:cubicBezTo>
                      <a:pt x="49337" y="33333"/>
                      <a:pt x="49337" y="33333"/>
                      <a:pt x="49337" y="33333"/>
                    </a:cubicBezTo>
                    <a:cubicBezTo>
                      <a:pt x="48919" y="33333"/>
                      <a:pt x="48919" y="33333"/>
                      <a:pt x="48919" y="33333"/>
                    </a:cubicBezTo>
                    <a:cubicBezTo>
                      <a:pt x="48083" y="36000"/>
                      <a:pt x="48083" y="36000"/>
                      <a:pt x="48083" y="36000"/>
                    </a:cubicBezTo>
                    <a:cubicBezTo>
                      <a:pt x="47665" y="37777"/>
                      <a:pt x="47665" y="37777"/>
                      <a:pt x="47665" y="37777"/>
                    </a:cubicBezTo>
                    <a:cubicBezTo>
                      <a:pt x="45993" y="40000"/>
                      <a:pt x="45993" y="40000"/>
                      <a:pt x="45993" y="40000"/>
                    </a:cubicBezTo>
                    <a:cubicBezTo>
                      <a:pt x="44738" y="44888"/>
                      <a:pt x="44738" y="44888"/>
                      <a:pt x="44738" y="44888"/>
                    </a:cubicBezTo>
                    <a:cubicBezTo>
                      <a:pt x="43902" y="47555"/>
                      <a:pt x="43902" y="47555"/>
                      <a:pt x="43902" y="47555"/>
                    </a:cubicBezTo>
                    <a:cubicBezTo>
                      <a:pt x="41393" y="49777"/>
                      <a:pt x="41393" y="49777"/>
                      <a:pt x="41393" y="49777"/>
                    </a:cubicBezTo>
                    <a:cubicBezTo>
                      <a:pt x="40557" y="48000"/>
                      <a:pt x="40557" y="48000"/>
                      <a:pt x="40557" y="48000"/>
                    </a:cubicBezTo>
                    <a:cubicBezTo>
                      <a:pt x="40139" y="44888"/>
                      <a:pt x="40139" y="44888"/>
                      <a:pt x="40139" y="44888"/>
                    </a:cubicBezTo>
                    <a:cubicBezTo>
                      <a:pt x="39721" y="44444"/>
                      <a:pt x="39721" y="44444"/>
                      <a:pt x="39721" y="44444"/>
                    </a:cubicBezTo>
                    <a:cubicBezTo>
                      <a:pt x="38885" y="43111"/>
                      <a:pt x="38885" y="43111"/>
                      <a:pt x="38885" y="43111"/>
                    </a:cubicBezTo>
                    <a:cubicBezTo>
                      <a:pt x="39303" y="41777"/>
                      <a:pt x="39303" y="41777"/>
                      <a:pt x="39303" y="41777"/>
                    </a:cubicBezTo>
                    <a:cubicBezTo>
                      <a:pt x="38885" y="39111"/>
                      <a:pt x="38885" y="39111"/>
                      <a:pt x="38885" y="39111"/>
                    </a:cubicBezTo>
                    <a:cubicBezTo>
                      <a:pt x="37630" y="37777"/>
                      <a:pt x="37630" y="37777"/>
                      <a:pt x="37630" y="37777"/>
                    </a:cubicBezTo>
                    <a:cubicBezTo>
                      <a:pt x="35121" y="36000"/>
                      <a:pt x="35121" y="36000"/>
                      <a:pt x="35121" y="36000"/>
                    </a:cubicBezTo>
                    <a:cubicBezTo>
                      <a:pt x="34285" y="34222"/>
                      <a:pt x="34285" y="34222"/>
                      <a:pt x="34285" y="34222"/>
                    </a:cubicBezTo>
                    <a:cubicBezTo>
                      <a:pt x="31358" y="33777"/>
                      <a:pt x="31358" y="33777"/>
                      <a:pt x="31358" y="33777"/>
                    </a:cubicBezTo>
                    <a:cubicBezTo>
                      <a:pt x="27595" y="33777"/>
                      <a:pt x="27595" y="33777"/>
                      <a:pt x="27595" y="33777"/>
                    </a:cubicBezTo>
                    <a:cubicBezTo>
                      <a:pt x="26759" y="32888"/>
                      <a:pt x="26759" y="32888"/>
                      <a:pt x="26759" y="32888"/>
                    </a:cubicBezTo>
                    <a:cubicBezTo>
                      <a:pt x="24250" y="32888"/>
                      <a:pt x="24250" y="32888"/>
                      <a:pt x="24250" y="32888"/>
                    </a:cubicBezTo>
                    <a:cubicBezTo>
                      <a:pt x="20905" y="32444"/>
                      <a:pt x="20905" y="32444"/>
                      <a:pt x="20905" y="32444"/>
                    </a:cubicBezTo>
                    <a:cubicBezTo>
                      <a:pt x="20487" y="31555"/>
                      <a:pt x="20487" y="31555"/>
                      <a:pt x="20487" y="31555"/>
                    </a:cubicBezTo>
                    <a:cubicBezTo>
                      <a:pt x="17979" y="30222"/>
                      <a:pt x="17979" y="30222"/>
                      <a:pt x="17979" y="30222"/>
                    </a:cubicBezTo>
                    <a:cubicBezTo>
                      <a:pt x="15052" y="29777"/>
                      <a:pt x="15052" y="29777"/>
                      <a:pt x="15052" y="29777"/>
                    </a:cubicBezTo>
                    <a:cubicBezTo>
                      <a:pt x="12125" y="28888"/>
                      <a:pt x="12125" y="28888"/>
                      <a:pt x="12125" y="28888"/>
                    </a:cubicBezTo>
                    <a:cubicBezTo>
                      <a:pt x="8780" y="27555"/>
                      <a:pt x="8780" y="27555"/>
                      <a:pt x="8780" y="27555"/>
                    </a:cubicBezTo>
                    <a:cubicBezTo>
                      <a:pt x="6689" y="26222"/>
                      <a:pt x="6689" y="26222"/>
                      <a:pt x="6689" y="26222"/>
                    </a:cubicBezTo>
                    <a:cubicBezTo>
                      <a:pt x="5017" y="26222"/>
                      <a:pt x="5017" y="26222"/>
                      <a:pt x="5017" y="26222"/>
                    </a:cubicBezTo>
                    <a:cubicBezTo>
                      <a:pt x="4599" y="26222"/>
                      <a:pt x="4599" y="26222"/>
                      <a:pt x="4599" y="26222"/>
                    </a:cubicBezTo>
                    <a:cubicBezTo>
                      <a:pt x="3763" y="25333"/>
                      <a:pt x="3763" y="25333"/>
                      <a:pt x="3763" y="25333"/>
                    </a:cubicBezTo>
                    <a:cubicBezTo>
                      <a:pt x="2926" y="24000"/>
                      <a:pt x="2926" y="24000"/>
                      <a:pt x="2926" y="24000"/>
                    </a:cubicBezTo>
                    <a:cubicBezTo>
                      <a:pt x="0" y="23111"/>
                      <a:pt x="0" y="23111"/>
                      <a:pt x="0" y="23111"/>
                    </a:cubicBezTo>
                    <a:lnTo>
                      <a:pt x="0" y="226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188720" tIns="118872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MI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3" name="Shape 1431">
                <a:extLst>
                  <a:ext uri="{FF2B5EF4-FFF2-40B4-BE49-F238E27FC236}">
                    <a16:creationId xmlns:a16="http://schemas.microsoft.com/office/drawing/2014/main" xmlns="" id="{3DEDADF0-98AB-5341-8839-A3081E3F187C}"/>
                  </a:ext>
                </a:extLst>
              </p:cNvPr>
              <p:cNvSpPr/>
              <p:nvPr/>
            </p:nvSpPr>
            <p:spPr>
              <a:xfrm>
                <a:off x="6848078" y="1986052"/>
                <a:ext cx="286694" cy="3052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268" y="38873"/>
                    </a:moveTo>
                    <a:cubicBezTo>
                      <a:pt x="105671" y="38309"/>
                      <a:pt x="105671" y="38309"/>
                      <a:pt x="105671" y="38309"/>
                    </a:cubicBezTo>
                    <a:cubicBezTo>
                      <a:pt x="104477" y="36619"/>
                      <a:pt x="104477" y="36619"/>
                      <a:pt x="104477" y="36619"/>
                    </a:cubicBezTo>
                    <a:cubicBezTo>
                      <a:pt x="105074" y="34929"/>
                      <a:pt x="105074" y="34929"/>
                      <a:pt x="105074" y="34929"/>
                    </a:cubicBezTo>
                    <a:cubicBezTo>
                      <a:pt x="104477" y="31549"/>
                      <a:pt x="104477" y="31549"/>
                      <a:pt x="104477" y="31549"/>
                    </a:cubicBezTo>
                    <a:cubicBezTo>
                      <a:pt x="102686" y="29859"/>
                      <a:pt x="102686" y="29859"/>
                      <a:pt x="102686" y="29859"/>
                    </a:cubicBezTo>
                    <a:cubicBezTo>
                      <a:pt x="99104" y="27605"/>
                      <a:pt x="99104" y="27605"/>
                      <a:pt x="99104" y="27605"/>
                    </a:cubicBezTo>
                    <a:cubicBezTo>
                      <a:pt x="97910" y="25352"/>
                      <a:pt x="97910" y="25352"/>
                      <a:pt x="97910" y="25352"/>
                    </a:cubicBezTo>
                    <a:cubicBezTo>
                      <a:pt x="93731" y="24788"/>
                      <a:pt x="93731" y="24788"/>
                      <a:pt x="93731" y="24788"/>
                    </a:cubicBezTo>
                    <a:cubicBezTo>
                      <a:pt x="88358" y="24788"/>
                      <a:pt x="88358" y="24788"/>
                      <a:pt x="88358" y="24788"/>
                    </a:cubicBezTo>
                    <a:cubicBezTo>
                      <a:pt x="87164" y="23661"/>
                      <a:pt x="87164" y="23661"/>
                      <a:pt x="87164" y="23661"/>
                    </a:cubicBezTo>
                    <a:cubicBezTo>
                      <a:pt x="83582" y="23661"/>
                      <a:pt x="83582" y="23661"/>
                      <a:pt x="83582" y="23661"/>
                    </a:cubicBezTo>
                    <a:cubicBezTo>
                      <a:pt x="78805" y="23098"/>
                      <a:pt x="78805" y="23098"/>
                      <a:pt x="78805" y="23098"/>
                    </a:cubicBezTo>
                    <a:cubicBezTo>
                      <a:pt x="78208" y="21971"/>
                      <a:pt x="78208" y="21971"/>
                      <a:pt x="78208" y="21971"/>
                    </a:cubicBezTo>
                    <a:cubicBezTo>
                      <a:pt x="74626" y="20281"/>
                      <a:pt x="74626" y="20281"/>
                      <a:pt x="74626" y="20281"/>
                    </a:cubicBezTo>
                    <a:cubicBezTo>
                      <a:pt x="70447" y="19718"/>
                      <a:pt x="70447" y="19718"/>
                      <a:pt x="70447" y="19718"/>
                    </a:cubicBezTo>
                    <a:cubicBezTo>
                      <a:pt x="66268" y="18591"/>
                      <a:pt x="66268" y="18591"/>
                      <a:pt x="66268" y="18591"/>
                    </a:cubicBezTo>
                    <a:cubicBezTo>
                      <a:pt x="61492" y="16901"/>
                      <a:pt x="61492" y="16901"/>
                      <a:pt x="61492" y="16901"/>
                    </a:cubicBezTo>
                    <a:cubicBezTo>
                      <a:pt x="58507" y="15211"/>
                      <a:pt x="58507" y="15211"/>
                      <a:pt x="58507" y="15211"/>
                    </a:cubicBezTo>
                    <a:cubicBezTo>
                      <a:pt x="56119" y="15211"/>
                      <a:pt x="56119" y="15211"/>
                      <a:pt x="56119" y="15211"/>
                    </a:cubicBezTo>
                    <a:cubicBezTo>
                      <a:pt x="55522" y="15211"/>
                      <a:pt x="55522" y="15211"/>
                      <a:pt x="55522" y="15211"/>
                    </a:cubicBezTo>
                    <a:cubicBezTo>
                      <a:pt x="54328" y="14084"/>
                      <a:pt x="54328" y="14084"/>
                      <a:pt x="54328" y="14084"/>
                    </a:cubicBezTo>
                    <a:cubicBezTo>
                      <a:pt x="53134" y="12394"/>
                      <a:pt x="53134" y="12394"/>
                      <a:pt x="53134" y="12394"/>
                    </a:cubicBezTo>
                    <a:cubicBezTo>
                      <a:pt x="48955" y="11267"/>
                      <a:pt x="48955" y="11267"/>
                      <a:pt x="48955" y="11267"/>
                    </a:cubicBezTo>
                    <a:cubicBezTo>
                      <a:pt x="48955" y="11267"/>
                      <a:pt x="48955" y="11267"/>
                      <a:pt x="48955" y="11267"/>
                    </a:cubicBezTo>
                    <a:cubicBezTo>
                      <a:pt x="48358" y="11267"/>
                      <a:pt x="48358" y="11267"/>
                      <a:pt x="48358" y="11267"/>
                    </a:cubicBezTo>
                    <a:cubicBezTo>
                      <a:pt x="46567" y="10140"/>
                      <a:pt x="46567" y="10140"/>
                      <a:pt x="46567" y="10140"/>
                    </a:cubicBezTo>
                    <a:cubicBezTo>
                      <a:pt x="44776" y="9014"/>
                      <a:pt x="44776" y="9014"/>
                      <a:pt x="44776" y="9014"/>
                    </a:cubicBezTo>
                    <a:cubicBezTo>
                      <a:pt x="42985" y="8450"/>
                      <a:pt x="42985" y="8450"/>
                      <a:pt x="42985" y="8450"/>
                    </a:cubicBezTo>
                    <a:cubicBezTo>
                      <a:pt x="41791" y="9577"/>
                      <a:pt x="41791" y="9577"/>
                      <a:pt x="41791" y="9577"/>
                    </a:cubicBezTo>
                    <a:cubicBezTo>
                      <a:pt x="40000" y="10140"/>
                      <a:pt x="40000" y="10140"/>
                      <a:pt x="40000" y="10140"/>
                    </a:cubicBezTo>
                    <a:cubicBezTo>
                      <a:pt x="39402" y="9577"/>
                      <a:pt x="39402" y="9577"/>
                      <a:pt x="39402" y="9577"/>
                    </a:cubicBezTo>
                    <a:cubicBezTo>
                      <a:pt x="40000" y="8450"/>
                      <a:pt x="40000" y="8450"/>
                      <a:pt x="40000" y="8450"/>
                    </a:cubicBezTo>
                    <a:cubicBezTo>
                      <a:pt x="40597" y="5070"/>
                      <a:pt x="40597" y="5070"/>
                      <a:pt x="40597" y="5070"/>
                    </a:cubicBezTo>
                    <a:cubicBezTo>
                      <a:pt x="41194" y="3943"/>
                      <a:pt x="41194" y="3943"/>
                      <a:pt x="41194" y="3943"/>
                    </a:cubicBezTo>
                    <a:cubicBezTo>
                      <a:pt x="41791" y="1126"/>
                      <a:pt x="41791" y="1126"/>
                      <a:pt x="41791" y="1126"/>
                    </a:cubicBezTo>
                    <a:cubicBezTo>
                      <a:pt x="40000" y="0"/>
                      <a:pt x="40000" y="0"/>
                      <a:pt x="40000" y="0"/>
                    </a:cubicBezTo>
                    <a:cubicBezTo>
                      <a:pt x="38805" y="563"/>
                      <a:pt x="38805" y="563"/>
                      <a:pt x="38805" y="563"/>
                    </a:cubicBezTo>
                    <a:cubicBezTo>
                      <a:pt x="36417" y="1690"/>
                      <a:pt x="36417" y="1690"/>
                      <a:pt x="36417" y="1690"/>
                    </a:cubicBezTo>
                    <a:cubicBezTo>
                      <a:pt x="34029" y="2253"/>
                      <a:pt x="34029" y="2253"/>
                      <a:pt x="34029" y="2253"/>
                    </a:cubicBezTo>
                    <a:cubicBezTo>
                      <a:pt x="31044" y="3380"/>
                      <a:pt x="31044" y="3380"/>
                      <a:pt x="31044" y="3380"/>
                    </a:cubicBezTo>
                    <a:cubicBezTo>
                      <a:pt x="28059" y="5070"/>
                      <a:pt x="28059" y="5070"/>
                      <a:pt x="28059" y="5070"/>
                    </a:cubicBezTo>
                    <a:cubicBezTo>
                      <a:pt x="23283" y="7323"/>
                      <a:pt x="23283" y="7323"/>
                      <a:pt x="23283" y="7323"/>
                    </a:cubicBezTo>
                    <a:cubicBezTo>
                      <a:pt x="22089" y="9014"/>
                      <a:pt x="22089" y="9014"/>
                      <a:pt x="22089" y="9014"/>
                    </a:cubicBezTo>
                    <a:cubicBezTo>
                      <a:pt x="19701" y="9014"/>
                      <a:pt x="19701" y="9014"/>
                      <a:pt x="19701" y="9014"/>
                    </a:cubicBezTo>
                    <a:cubicBezTo>
                      <a:pt x="16716" y="7887"/>
                      <a:pt x="16716" y="7887"/>
                      <a:pt x="16716" y="7887"/>
                    </a:cubicBezTo>
                    <a:cubicBezTo>
                      <a:pt x="14925" y="6197"/>
                      <a:pt x="14925" y="6197"/>
                      <a:pt x="14925" y="6197"/>
                    </a:cubicBezTo>
                    <a:cubicBezTo>
                      <a:pt x="12537" y="8450"/>
                      <a:pt x="12537" y="8450"/>
                      <a:pt x="12537" y="8450"/>
                    </a:cubicBezTo>
                    <a:cubicBezTo>
                      <a:pt x="11940" y="24225"/>
                      <a:pt x="11940" y="24225"/>
                      <a:pt x="11940" y="24225"/>
                    </a:cubicBezTo>
                    <a:cubicBezTo>
                      <a:pt x="4179" y="28732"/>
                      <a:pt x="4179" y="28732"/>
                      <a:pt x="4179" y="28732"/>
                    </a:cubicBezTo>
                    <a:cubicBezTo>
                      <a:pt x="2985" y="30985"/>
                      <a:pt x="2985" y="30985"/>
                      <a:pt x="2985" y="30985"/>
                    </a:cubicBezTo>
                    <a:cubicBezTo>
                      <a:pt x="0" y="37183"/>
                      <a:pt x="0" y="37183"/>
                      <a:pt x="0" y="37183"/>
                    </a:cubicBezTo>
                    <a:cubicBezTo>
                      <a:pt x="2985" y="40563"/>
                      <a:pt x="2985" y="40563"/>
                      <a:pt x="2985" y="40563"/>
                    </a:cubicBezTo>
                    <a:cubicBezTo>
                      <a:pt x="4179" y="40563"/>
                      <a:pt x="4179" y="40563"/>
                      <a:pt x="4179" y="40563"/>
                    </a:cubicBezTo>
                    <a:cubicBezTo>
                      <a:pt x="2985" y="50140"/>
                      <a:pt x="2985" y="50140"/>
                      <a:pt x="2985" y="50140"/>
                    </a:cubicBezTo>
                    <a:cubicBezTo>
                      <a:pt x="2388" y="60281"/>
                      <a:pt x="2388" y="60281"/>
                      <a:pt x="2388" y="60281"/>
                    </a:cubicBezTo>
                    <a:cubicBezTo>
                      <a:pt x="5970" y="63098"/>
                      <a:pt x="5970" y="63098"/>
                      <a:pt x="5970" y="63098"/>
                    </a:cubicBezTo>
                    <a:cubicBezTo>
                      <a:pt x="11343" y="65915"/>
                      <a:pt x="11343" y="65915"/>
                      <a:pt x="11343" y="65915"/>
                    </a:cubicBezTo>
                    <a:cubicBezTo>
                      <a:pt x="19701" y="70422"/>
                      <a:pt x="19701" y="70422"/>
                      <a:pt x="19701" y="70422"/>
                    </a:cubicBezTo>
                    <a:cubicBezTo>
                      <a:pt x="25074" y="76056"/>
                      <a:pt x="25074" y="76056"/>
                      <a:pt x="25074" y="76056"/>
                    </a:cubicBezTo>
                    <a:cubicBezTo>
                      <a:pt x="26865" y="78309"/>
                      <a:pt x="26865" y="78309"/>
                      <a:pt x="26865" y="78309"/>
                    </a:cubicBezTo>
                    <a:cubicBezTo>
                      <a:pt x="31044" y="81126"/>
                      <a:pt x="31044" y="81126"/>
                      <a:pt x="31044" y="81126"/>
                    </a:cubicBezTo>
                    <a:cubicBezTo>
                      <a:pt x="35820" y="85633"/>
                      <a:pt x="35820" y="85633"/>
                      <a:pt x="35820" y="85633"/>
                    </a:cubicBezTo>
                    <a:cubicBezTo>
                      <a:pt x="36417" y="89577"/>
                      <a:pt x="36417" y="89577"/>
                      <a:pt x="36417" y="89577"/>
                    </a:cubicBezTo>
                    <a:cubicBezTo>
                      <a:pt x="35820" y="93521"/>
                      <a:pt x="35820" y="93521"/>
                      <a:pt x="35820" y="93521"/>
                    </a:cubicBezTo>
                    <a:cubicBezTo>
                      <a:pt x="37611" y="97464"/>
                      <a:pt x="37611" y="97464"/>
                      <a:pt x="37611" y="97464"/>
                    </a:cubicBezTo>
                    <a:cubicBezTo>
                      <a:pt x="38805" y="99154"/>
                      <a:pt x="38805" y="99154"/>
                      <a:pt x="38805" y="99154"/>
                    </a:cubicBezTo>
                    <a:cubicBezTo>
                      <a:pt x="38805" y="103098"/>
                      <a:pt x="38805" y="103098"/>
                      <a:pt x="38805" y="103098"/>
                    </a:cubicBezTo>
                    <a:cubicBezTo>
                      <a:pt x="38805" y="105352"/>
                      <a:pt x="38805" y="105352"/>
                      <a:pt x="38805" y="105352"/>
                    </a:cubicBezTo>
                    <a:cubicBezTo>
                      <a:pt x="38805" y="108732"/>
                      <a:pt x="38805" y="108732"/>
                      <a:pt x="38805" y="108732"/>
                    </a:cubicBezTo>
                    <a:cubicBezTo>
                      <a:pt x="40000" y="111549"/>
                      <a:pt x="40000" y="111549"/>
                      <a:pt x="40000" y="111549"/>
                    </a:cubicBezTo>
                    <a:cubicBezTo>
                      <a:pt x="40000" y="114366"/>
                      <a:pt x="40000" y="114366"/>
                      <a:pt x="40000" y="114366"/>
                    </a:cubicBezTo>
                    <a:cubicBezTo>
                      <a:pt x="42985" y="114366"/>
                      <a:pt x="42985" y="114366"/>
                      <a:pt x="42985" y="114366"/>
                    </a:cubicBezTo>
                    <a:cubicBezTo>
                      <a:pt x="42985" y="114366"/>
                      <a:pt x="45373" y="116619"/>
                      <a:pt x="45970" y="116619"/>
                    </a:cubicBezTo>
                    <a:cubicBezTo>
                      <a:pt x="46567" y="116619"/>
                      <a:pt x="48955" y="117746"/>
                      <a:pt x="48955" y="117746"/>
                    </a:cubicBezTo>
                    <a:cubicBezTo>
                      <a:pt x="50746" y="119999"/>
                      <a:pt x="50746" y="119999"/>
                      <a:pt x="50746" y="119999"/>
                    </a:cubicBezTo>
                    <a:cubicBezTo>
                      <a:pt x="109850" y="116619"/>
                      <a:pt x="109850" y="116619"/>
                      <a:pt x="109850" y="116619"/>
                    </a:cubicBezTo>
                    <a:cubicBezTo>
                      <a:pt x="109850" y="109859"/>
                      <a:pt x="109850" y="109859"/>
                      <a:pt x="109850" y="109859"/>
                    </a:cubicBezTo>
                    <a:cubicBezTo>
                      <a:pt x="109850" y="107605"/>
                      <a:pt x="109850" y="107605"/>
                      <a:pt x="109850" y="107605"/>
                    </a:cubicBezTo>
                    <a:cubicBezTo>
                      <a:pt x="106865" y="100845"/>
                      <a:pt x="106865" y="100845"/>
                      <a:pt x="106865" y="100845"/>
                    </a:cubicBezTo>
                    <a:cubicBezTo>
                      <a:pt x="106268" y="96901"/>
                      <a:pt x="106268" y="96901"/>
                      <a:pt x="106268" y="96901"/>
                    </a:cubicBezTo>
                    <a:cubicBezTo>
                      <a:pt x="106865" y="92394"/>
                      <a:pt x="106865" y="92394"/>
                      <a:pt x="106865" y="92394"/>
                    </a:cubicBezTo>
                    <a:cubicBezTo>
                      <a:pt x="108059" y="89014"/>
                      <a:pt x="108059" y="89014"/>
                      <a:pt x="108059" y="89014"/>
                    </a:cubicBezTo>
                    <a:cubicBezTo>
                      <a:pt x="108656" y="87323"/>
                      <a:pt x="108656" y="87323"/>
                      <a:pt x="108656" y="87323"/>
                    </a:cubicBezTo>
                    <a:cubicBezTo>
                      <a:pt x="109850" y="85633"/>
                      <a:pt x="109850" y="85633"/>
                      <a:pt x="109850" y="85633"/>
                    </a:cubicBezTo>
                    <a:cubicBezTo>
                      <a:pt x="108656" y="82816"/>
                      <a:pt x="108656" y="82816"/>
                      <a:pt x="108656" y="82816"/>
                    </a:cubicBezTo>
                    <a:cubicBezTo>
                      <a:pt x="108656" y="78873"/>
                      <a:pt x="108656" y="78873"/>
                      <a:pt x="108656" y="78873"/>
                    </a:cubicBezTo>
                    <a:cubicBezTo>
                      <a:pt x="108656" y="76619"/>
                      <a:pt x="108656" y="76619"/>
                      <a:pt x="108656" y="76619"/>
                    </a:cubicBezTo>
                    <a:cubicBezTo>
                      <a:pt x="109850" y="74929"/>
                      <a:pt x="109850" y="74929"/>
                      <a:pt x="109850" y="74929"/>
                    </a:cubicBezTo>
                    <a:cubicBezTo>
                      <a:pt x="109850" y="73802"/>
                      <a:pt x="109850" y="73802"/>
                      <a:pt x="109850" y="73802"/>
                    </a:cubicBezTo>
                    <a:cubicBezTo>
                      <a:pt x="112238" y="71549"/>
                      <a:pt x="112238" y="71549"/>
                      <a:pt x="112238" y="71549"/>
                    </a:cubicBezTo>
                    <a:cubicBezTo>
                      <a:pt x="112238" y="70422"/>
                      <a:pt x="112238" y="70422"/>
                      <a:pt x="112238" y="70422"/>
                    </a:cubicBezTo>
                    <a:cubicBezTo>
                      <a:pt x="111044" y="68169"/>
                      <a:pt x="111044" y="68169"/>
                      <a:pt x="111044" y="68169"/>
                    </a:cubicBezTo>
                    <a:cubicBezTo>
                      <a:pt x="111044" y="66478"/>
                      <a:pt x="111044" y="66478"/>
                      <a:pt x="111044" y="66478"/>
                    </a:cubicBezTo>
                    <a:cubicBezTo>
                      <a:pt x="111641" y="61971"/>
                      <a:pt x="111641" y="61971"/>
                      <a:pt x="111641" y="61971"/>
                    </a:cubicBezTo>
                    <a:cubicBezTo>
                      <a:pt x="112238" y="59154"/>
                      <a:pt x="112238" y="59154"/>
                      <a:pt x="112238" y="59154"/>
                    </a:cubicBezTo>
                    <a:cubicBezTo>
                      <a:pt x="114029" y="55774"/>
                      <a:pt x="114029" y="55774"/>
                      <a:pt x="114029" y="55774"/>
                    </a:cubicBezTo>
                    <a:cubicBezTo>
                      <a:pt x="117014" y="50140"/>
                      <a:pt x="117014" y="50140"/>
                      <a:pt x="117014" y="50140"/>
                    </a:cubicBezTo>
                    <a:cubicBezTo>
                      <a:pt x="117611" y="47887"/>
                      <a:pt x="117611" y="47887"/>
                      <a:pt x="117611" y="47887"/>
                    </a:cubicBezTo>
                    <a:cubicBezTo>
                      <a:pt x="117611" y="46197"/>
                      <a:pt x="117611" y="46197"/>
                      <a:pt x="117611" y="46197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4507"/>
                      <a:pt x="120000" y="44507"/>
                      <a:pt x="120000" y="44507"/>
                    </a:cubicBezTo>
                    <a:cubicBezTo>
                      <a:pt x="120000" y="43380"/>
                      <a:pt x="120000" y="43380"/>
                      <a:pt x="120000" y="43380"/>
                    </a:cubicBezTo>
                    <a:cubicBezTo>
                      <a:pt x="120000" y="42253"/>
                      <a:pt x="120000" y="42253"/>
                      <a:pt x="120000" y="42253"/>
                    </a:cubicBezTo>
                    <a:cubicBezTo>
                      <a:pt x="120000" y="41126"/>
                      <a:pt x="120000" y="41126"/>
                      <a:pt x="120000" y="41126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17611" y="42253"/>
                      <a:pt x="117611" y="42253"/>
                      <a:pt x="117611" y="42253"/>
                    </a:cubicBezTo>
                    <a:cubicBezTo>
                      <a:pt x="115820" y="44507"/>
                      <a:pt x="115820" y="44507"/>
                      <a:pt x="115820" y="44507"/>
                    </a:cubicBezTo>
                    <a:cubicBezTo>
                      <a:pt x="115223" y="47323"/>
                      <a:pt x="115223" y="47323"/>
                      <a:pt x="115223" y="47323"/>
                    </a:cubicBezTo>
                    <a:cubicBezTo>
                      <a:pt x="113432" y="50704"/>
                      <a:pt x="113432" y="50704"/>
                      <a:pt x="113432" y="50704"/>
                    </a:cubicBezTo>
                    <a:cubicBezTo>
                      <a:pt x="111641" y="51830"/>
                      <a:pt x="111641" y="51830"/>
                      <a:pt x="111641" y="51830"/>
                    </a:cubicBezTo>
                    <a:cubicBezTo>
                      <a:pt x="108059" y="53521"/>
                      <a:pt x="108059" y="53521"/>
                      <a:pt x="108059" y="53521"/>
                    </a:cubicBezTo>
                    <a:cubicBezTo>
                      <a:pt x="106268" y="55774"/>
                      <a:pt x="106268" y="55774"/>
                      <a:pt x="106268" y="55774"/>
                    </a:cubicBezTo>
                    <a:cubicBezTo>
                      <a:pt x="105671" y="56901"/>
                      <a:pt x="105671" y="56901"/>
                      <a:pt x="105671" y="56901"/>
                    </a:cubicBezTo>
                    <a:cubicBezTo>
                      <a:pt x="104477" y="59154"/>
                      <a:pt x="104477" y="59154"/>
                      <a:pt x="104477" y="59154"/>
                    </a:cubicBezTo>
                    <a:cubicBezTo>
                      <a:pt x="102089" y="61971"/>
                      <a:pt x="102089" y="61971"/>
                      <a:pt x="102089" y="61971"/>
                    </a:cubicBezTo>
                    <a:cubicBezTo>
                      <a:pt x="100298" y="60281"/>
                      <a:pt x="100298" y="60281"/>
                      <a:pt x="100298" y="60281"/>
                    </a:cubicBezTo>
                    <a:cubicBezTo>
                      <a:pt x="102089" y="58028"/>
                      <a:pt x="102089" y="58028"/>
                      <a:pt x="102089" y="58028"/>
                    </a:cubicBezTo>
                    <a:cubicBezTo>
                      <a:pt x="103283" y="54084"/>
                      <a:pt x="103283" y="54084"/>
                      <a:pt x="103283" y="54084"/>
                    </a:cubicBezTo>
                    <a:cubicBezTo>
                      <a:pt x="103880" y="52394"/>
                      <a:pt x="103880" y="52394"/>
                      <a:pt x="103880" y="52394"/>
                    </a:cubicBezTo>
                    <a:cubicBezTo>
                      <a:pt x="104477" y="51267"/>
                      <a:pt x="104477" y="51267"/>
                      <a:pt x="104477" y="51267"/>
                    </a:cubicBezTo>
                    <a:cubicBezTo>
                      <a:pt x="105671" y="50140"/>
                      <a:pt x="105671" y="50140"/>
                      <a:pt x="105671" y="50140"/>
                    </a:cubicBezTo>
                    <a:cubicBezTo>
                      <a:pt x="106865" y="49014"/>
                      <a:pt x="106865" y="49014"/>
                      <a:pt x="106865" y="49014"/>
                    </a:cubicBezTo>
                    <a:cubicBezTo>
                      <a:pt x="107462" y="47887"/>
                      <a:pt x="107462" y="47887"/>
                      <a:pt x="107462" y="47887"/>
                    </a:cubicBezTo>
                    <a:cubicBezTo>
                      <a:pt x="106865" y="45070"/>
                      <a:pt x="106865" y="45070"/>
                      <a:pt x="106865" y="45070"/>
                    </a:cubicBezTo>
                    <a:cubicBezTo>
                      <a:pt x="107462" y="43943"/>
                      <a:pt x="107462" y="43943"/>
                      <a:pt x="107462" y="43943"/>
                    </a:cubicBezTo>
                    <a:cubicBezTo>
                      <a:pt x="106865" y="42816"/>
                      <a:pt x="106865" y="42816"/>
                      <a:pt x="106865" y="42816"/>
                    </a:cubicBezTo>
                    <a:lnTo>
                      <a:pt x="106268" y="38873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4864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WI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4" name="Shape 1432">
                <a:extLst>
                  <a:ext uri="{FF2B5EF4-FFF2-40B4-BE49-F238E27FC236}">
                    <a16:creationId xmlns:a16="http://schemas.microsoft.com/office/drawing/2014/main" xmlns="" id="{F76965D8-8E2C-F841-B219-39A9AB6BF5FD}"/>
                  </a:ext>
                </a:extLst>
              </p:cNvPr>
              <p:cNvSpPr/>
              <p:nvPr/>
            </p:nvSpPr>
            <p:spPr>
              <a:xfrm>
                <a:off x="7268003" y="2274433"/>
                <a:ext cx="229356" cy="2630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764" y="3846"/>
                    </a:moveTo>
                    <a:lnTo>
                      <a:pt x="100588" y="6153"/>
                    </a:lnTo>
                    <a:lnTo>
                      <a:pt x="95294" y="10000"/>
                    </a:lnTo>
                    <a:lnTo>
                      <a:pt x="89117" y="13076"/>
                    </a:lnTo>
                    <a:lnTo>
                      <a:pt x="84705" y="16153"/>
                    </a:lnTo>
                    <a:lnTo>
                      <a:pt x="82058" y="16923"/>
                    </a:lnTo>
                    <a:lnTo>
                      <a:pt x="80294" y="18461"/>
                    </a:lnTo>
                    <a:lnTo>
                      <a:pt x="77647" y="20769"/>
                    </a:lnTo>
                    <a:lnTo>
                      <a:pt x="75000" y="20769"/>
                    </a:lnTo>
                    <a:lnTo>
                      <a:pt x="72352" y="20769"/>
                    </a:lnTo>
                    <a:lnTo>
                      <a:pt x="68823" y="22307"/>
                    </a:lnTo>
                    <a:lnTo>
                      <a:pt x="65294" y="25384"/>
                    </a:lnTo>
                    <a:lnTo>
                      <a:pt x="62647" y="25384"/>
                    </a:lnTo>
                    <a:lnTo>
                      <a:pt x="60882" y="25384"/>
                    </a:lnTo>
                    <a:lnTo>
                      <a:pt x="60000" y="25384"/>
                    </a:lnTo>
                    <a:lnTo>
                      <a:pt x="57352" y="23846"/>
                    </a:lnTo>
                    <a:lnTo>
                      <a:pt x="54705" y="21538"/>
                    </a:lnTo>
                    <a:lnTo>
                      <a:pt x="52941" y="22307"/>
                    </a:lnTo>
                    <a:lnTo>
                      <a:pt x="49411" y="21538"/>
                    </a:lnTo>
                    <a:lnTo>
                      <a:pt x="48529" y="20769"/>
                    </a:lnTo>
                    <a:lnTo>
                      <a:pt x="45000" y="18461"/>
                    </a:lnTo>
                    <a:lnTo>
                      <a:pt x="41470" y="17692"/>
                    </a:lnTo>
                    <a:lnTo>
                      <a:pt x="34411" y="16923"/>
                    </a:lnTo>
                    <a:lnTo>
                      <a:pt x="0" y="21538"/>
                    </a:lnTo>
                    <a:lnTo>
                      <a:pt x="9705" y="103076"/>
                    </a:lnTo>
                    <a:lnTo>
                      <a:pt x="14117" y="104615"/>
                    </a:lnTo>
                    <a:lnTo>
                      <a:pt x="18529" y="103076"/>
                    </a:lnTo>
                    <a:lnTo>
                      <a:pt x="19411" y="102307"/>
                    </a:lnTo>
                    <a:lnTo>
                      <a:pt x="23823" y="105384"/>
                    </a:lnTo>
                    <a:lnTo>
                      <a:pt x="27352" y="107692"/>
                    </a:lnTo>
                    <a:lnTo>
                      <a:pt x="29117" y="110769"/>
                    </a:lnTo>
                    <a:lnTo>
                      <a:pt x="30000" y="112307"/>
                    </a:lnTo>
                    <a:lnTo>
                      <a:pt x="34411" y="113076"/>
                    </a:lnTo>
                    <a:lnTo>
                      <a:pt x="37058" y="113846"/>
                    </a:lnTo>
                    <a:lnTo>
                      <a:pt x="38823" y="114615"/>
                    </a:lnTo>
                    <a:lnTo>
                      <a:pt x="40588" y="116153"/>
                    </a:lnTo>
                    <a:lnTo>
                      <a:pt x="43235" y="115384"/>
                    </a:lnTo>
                    <a:lnTo>
                      <a:pt x="43235" y="114615"/>
                    </a:lnTo>
                    <a:lnTo>
                      <a:pt x="45000" y="113076"/>
                    </a:lnTo>
                    <a:lnTo>
                      <a:pt x="45882" y="112307"/>
                    </a:lnTo>
                    <a:lnTo>
                      <a:pt x="48529" y="113846"/>
                    </a:lnTo>
                    <a:lnTo>
                      <a:pt x="52941" y="115384"/>
                    </a:lnTo>
                    <a:lnTo>
                      <a:pt x="58235" y="114615"/>
                    </a:lnTo>
                    <a:lnTo>
                      <a:pt x="59117" y="113846"/>
                    </a:lnTo>
                    <a:lnTo>
                      <a:pt x="60882" y="111538"/>
                    </a:lnTo>
                    <a:lnTo>
                      <a:pt x="62647" y="110769"/>
                    </a:lnTo>
                    <a:lnTo>
                      <a:pt x="63529" y="110000"/>
                    </a:lnTo>
                    <a:lnTo>
                      <a:pt x="66176" y="112307"/>
                    </a:lnTo>
                    <a:lnTo>
                      <a:pt x="69705" y="116153"/>
                    </a:lnTo>
                    <a:lnTo>
                      <a:pt x="73235" y="119230"/>
                    </a:lnTo>
                    <a:lnTo>
                      <a:pt x="75882" y="119230"/>
                    </a:lnTo>
                    <a:lnTo>
                      <a:pt x="75000" y="120000"/>
                    </a:lnTo>
                    <a:lnTo>
                      <a:pt x="77647" y="117692"/>
                    </a:lnTo>
                    <a:lnTo>
                      <a:pt x="81176" y="114615"/>
                    </a:lnTo>
                    <a:lnTo>
                      <a:pt x="82941" y="112307"/>
                    </a:lnTo>
                    <a:lnTo>
                      <a:pt x="82941" y="109230"/>
                    </a:lnTo>
                    <a:lnTo>
                      <a:pt x="85588" y="100769"/>
                    </a:lnTo>
                    <a:lnTo>
                      <a:pt x="88235" y="98461"/>
                    </a:lnTo>
                    <a:lnTo>
                      <a:pt x="91764" y="100769"/>
                    </a:lnTo>
                    <a:lnTo>
                      <a:pt x="92647" y="100000"/>
                    </a:lnTo>
                    <a:lnTo>
                      <a:pt x="93529" y="92307"/>
                    </a:lnTo>
                    <a:lnTo>
                      <a:pt x="96176" y="89230"/>
                    </a:lnTo>
                    <a:lnTo>
                      <a:pt x="99705" y="84615"/>
                    </a:lnTo>
                    <a:lnTo>
                      <a:pt x="104117" y="84615"/>
                    </a:lnTo>
                    <a:lnTo>
                      <a:pt x="106764" y="81538"/>
                    </a:lnTo>
                    <a:lnTo>
                      <a:pt x="113823" y="76153"/>
                    </a:lnTo>
                    <a:lnTo>
                      <a:pt x="115588" y="72307"/>
                    </a:lnTo>
                    <a:lnTo>
                      <a:pt x="115588" y="70000"/>
                    </a:lnTo>
                    <a:lnTo>
                      <a:pt x="116470" y="63846"/>
                    </a:lnTo>
                    <a:lnTo>
                      <a:pt x="116470" y="59230"/>
                    </a:lnTo>
                    <a:lnTo>
                      <a:pt x="117352" y="56923"/>
                    </a:lnTo>
                    <a:lnTo>
                      <a:pt x="117352" y="53846"/>
                    </a:lnTo>
                    <a:lnTo>
                      <a:pt x="117352" y="47692"/>
                    </a:lnTo>
                    <a:lnTo>
                      <a:pt x="117352" y="46923"/>
                    </a:lnTo>
                    <a:lnTo>
                      <a:pt x="116470" y="44615"/>
                    </a:lnTo>
                    <a:lnTo>
                      <a:pt x="117352" y="42307"/>
                    </a:lnTo>
                    <a:lnTo>
                      <a:pt x="120000" y="42307"/>
                    </a:lnTo>
                    <a:lnTo>
                      <a:pt x="111176" y="0"/>
                    </a:lnTo>
                    <a:lnTo>
                      <a:pt x="106764" y="384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365760" tIns="45720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OH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5" name="Shape 1433">
                <a:extLst>
                  <a:ext uri="{FF2B5EF4-FFF2-40B4-BE49-F238E27FC236}">
                    <a16:creationId xmlns:a16="http://schemas.microsoft.com/office/drawing/2014/main" xmlns="" id="{6DFDD0E8-C5D2-E441-9263-0B42EC4DFC99}"/>
                  </a:ext>
                </a:extLst>
              </p:cNvPr>
              <p:cNvSpPr/>
              <p:nvPr/>
            </p:nvSpPr>
            <p:spPr>
              <a:xfrm>
                <a:off x="7119596" y="2319968"/>
                <a:ext cx="168644" cy="2900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" y="120000"/>
                    </a:moveTo>
                    <a:lnTo>
                      <a:pt x="6000" y="116511"/>
                    </a:lnTo>
                    <a:lnTo>
                      <a:pt x="15600" y="116511"/>
                    </a:lnTo>
                    <a:lnTo>
                      <a:pt x="19200" y="113720"/>
                    </a:lnTo>
                    <a:lnTo>
                      <a:pt x="22800" y="113720"/>
                    </a:lnTo>
                    <a:lnTo>
                      <a:pt x="28800" y="113720"/>
                    </a:lnTo>
                    <a:lnTo>
                      <a:pt x="32400" y="115813"/>
                    </a:lnTo>
                    <a:lnTo>
                      <a:pt x="37200" y="117209"/>
                    </a:lnTo>
                    <a:lnTo>
                      <a:pt x="38400" y="116511"/>
                    </a:lnTo>
                    <a:lnTo>
                      <a:pt x="38400" y="113720"/>
                    </a:lnTo>
                    <a:lnTo>
                      <a:pt x="43200" y="113023"/>
                    </a:lnTo>
                    <a:lnTo>
                      <a:pt x="45600" y="112325"/>
                    </a:lnTo>
                    <a:lnTo>
                      <a:pt x="50400" y="112325"/>
                    </a:lnTo>
                    <a:lnTo>
                      <a:pt x="52800" y="113720"/>
                    </a:lnTo>
                    <a:lnTo>
                      <a:pt x="57600" y="114418"/>
                    </a:lnTo>
                    <a:lnTo>
                      <a:pt x="58800" y="112325"/>
                    </a:lnTo>
                    <a:lnTo>
                      <a:pt x="58800" y="109534"/>
                    </a:lnTo>
                    <a:lnTo>
                      <a:pt x="62400" y="107441"/>
                    </a:lnTo>
                    <a:lnTo>
                      <a:pt x="63600" y="104651"/>
                    </a:lnTo>
                    <a:lnTo>
                      <a:pt x="66000" y="104651"/>
                    </a:lnTo>
                    <a:lnTo>
                      <a:pt x="67200" y="107441"/>
                    </a:lnTo>
                    <a:lnTo>
                      <a:pt x="70800" y="109534"/>
                    </a:lnTo>
                    <a:lnTo>
                      <a:pt x="72000" y="110232"/>
                    </a:lnTo>
                    <a:lnTo>
                      <a:pt x="79200" y="109534"/>
                    </a:lnTo>
                    <a:lnTo>
                      <a:pt x="81600" y="106744"/>
                    </a:lnTo>
                    <a:lnTo>
                      <a:pt x="81600" y="104651"/>
                    </a:lnTo>
                    <a:lnTo>
                      <a:pt x="85200" y="101162"/>
                    </a:lnTo>
                    <a:lnTo>
                      <a:pt x="88800" y="101162"/>
                    </a:lnTo>
                    <a:lnTo>
                      <a:pt x="91200" y="99767"/>
                    </a:lnTo>
                    <a:lnTo>
                      <a:pt x="93600" y="96976"/>
                    </a:lnTo>
                    <a:lnTo>
                      <a:pt x="96000" y="94186"/>
                    </a:lnTo>
                    <a:lnTo>
                      <a:pt x="96000" y="91395"/>
                    </a:lnTo>
                    <a:lnTo>
                      <a:pt x="97200" y="90000"/>
                    </a:lnTo>
                    <a:lnTo>
                      <a:pt x="97200" y="88604"/>
                    </a:lnTo>
                    <a:lnTo>
                      <a:pt x="98400" y="87906"/>
                    </a:lnTo>
                    <a:lnTo>
                      <a:pt x="108000" y="87209"/>
                    </a:lnTo>
                    <a:lnTo>
                      <a:pt x="112800" y="85813"/>
                    </a:lnTo>
                    <a:lnTo>
                      <a:pt x="117600" y="85813"/>
                    </a:lnTo>
                    <a:lnTo>
                      <a:pt x="120000" y="84418"/>
                    </a:lnTo>
                    <a:lnTo>
                      <a:pt x="118800" y="80232"/>
                    </a:lnTo>
                    <a:lnTo>
                      <a:pt x="120000" y="78837"/>
                    </a:lnTo>
                    <a:lnTo>
                      <a:pt x="117600" y="78139"/>
                    </a:lnTo>
                    <a:lnTo>
                      <a:pt x="116400" y="75348"/>
                    </a:lnTo>
                    <a:lnTo>
                      <a:pt x="118800" y="74651"/>
                    </a:lnTo>
                    <a:lnTo>
                      <a:pt x="105600" y="697"/>
                    </a:lnTo>
                    <a:lnTo>
                      <a:pt x="105600" y="0"/>
                    </a:lnTo>
                    <a:lnTo>
                      <a:pt x="32400" y="2790"/>
                    </a:lnTo>
                    <a:lnTo>
                      <a:pt x="32400" y="3488"/>
                    </a:lnTo>
                    <a:lnTo>
                      <a:pt x="24000" y="6279"/>
                    </a:lnTo>
                    <a:lnTo>
                      <a:pt x="19200" y="8372"/>
                    </a:lnTo>
                    <a:lnTo>
                      <a:pt x="15600" y="9069"/>
                    </a:lnTo>
                    <a:lnTo>
                      <a:pt x="9600" y="8372"/>
                    </a:lnTo>
                    <a:lnTo>
                      <a:pt x="13200" y="71860"/>
                    </a:lnTo>
                    <a:lnTo>
                      <a:pt x="12000" y="73953"/>
                    </a:lnTo>
                    <a:lnTo>
                      <a:pt x="12000" y="76046"/>
                    </a:lnTo>
                    <a:lnTo>
                      <a:pt x="12000" y="78837"/>
                    </a:lnTo>
                    <a:lnTo>
                      <a:pt x="13200" y="81627"/>
                    </a:lnTo>
                    <a:lnTo>
                      <a:pt x="18000" y="86511"/>
                    </a:lnTo>
                    <a:lnTo>
                      <a:pt x="19200" y="90697"/>
                    </a:lnTo>
                    <a:lnTo>
                      <a:pt x="19200" y="93488"/>
                    </a:lnTo>
                    <a:lnTo>
                      <a:pt x="15600" y="94883"/>
                    </a:lnTo>
                    <a:lnTo>
                      <a:pt x="13200" y="97674"/>
                    </a:lnTo>
                    <a:lnTo>
                      <a:pt x="12000" y="101162"/>
                    </a:lnTo>
                    <a:lnTo>
                      <a:pt x="9600" y="102558"/>
                    </a:lnTo>
                    <a:lnTo>
                      <a:pt x="6000" y="104651"/>
                    </a:lnTo>
                    <a:lnTo>
                      <a:pt x="4800" y="108837"/>
                    </a:lnTo>
                    <a:lnTo>
                      <a:pt x="2400" y="109534"/>
                    </a:lnTo>
                    <a:lnTo>
                      <a:pt x="0" y="112325"/>
                    </a:lnTo>
                    <a:lnTo>
                      <a:pt x="0" y="116511"/>
                    </a:lnTo>
                    <a:lnTo>
                      <a:pt x="1200" y="119302"/>
                    </a:lnTo>
                    <a:lnTo>
                      <a:pt x="2400" y="120000"/>
                    </a:lnTo>
                    <a:lnTo>
                      <a:pt x="2400" y="120000"/>
                    </a:lnTo>
                    <a:lnTo>
                      <a:pt x="6000" y="12000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27432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IN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6" name="Shape 1434">
                <a:extLst>
                  <a:ext uri="{FF2B5EF4-FFF2-40B4-BE49-F238E27FC236}">
                    <a16:creationId xmlns:a16="http://schemas.microsoft.com/office/drawing/2014/main" xmlns="" id="{46E8568F-A5B6-5045-94B1-C44F4A811CFF}"/>
                  </a:ext>
                </a:extLst>
              </p:cNvPr>
              <p:cNvSpPr/>
              <p:nvPr/>
            </p:nvSpPr>
            <p:spPr>
              <a:xfrm>
                <a:off x="6929028" y="2282866"/>
                <a:ext cx="217551" cy="3811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15752"/>
                    </a:moveTo>
                    <a:lnTo>
                      <a:pt x="81860" y="115221"/>
                    </a:lnTo>
                    <a:lnTo>
                      <a:pt x="85581" y="116283"/>
                    </a:lnTo>
                    <a:lnTo>
                      <a:pt x="89302" y="117876"/>
                    </a:lnTo>
                    <a:lnTo>
                      <a:pt x="92093" y="117876"/>
                    </a:lnTo>
                    <a:lnTo>
                      <a:pt x="94883" y="117876"/>
                    </a:lnTo>
                    <a:lnTo>
                      <a:pt x="96744" y="117345"/>
                    </a:lnTo>
                    <a:lnTo>
                      <a:pt x="94883" y="114690"/>
                    </a:lnTo>
                    <a:lnTo>
                      <a:pt x="94883" y="112035"/>
                    </a:lnTo>
                    <a:lnTo>
                      <a:pt x="97674" y="110973"/>
                    </a:lnTo>
                    <a:lnTo>
                      <a:pt x="103255" y="109911"/>
                    </a:lnTo>
                    <a:lnTo>
                      <a:pt x="105116" y="109380"/>
                    </a:lnTo>
                    <a:lnTo>
                      <a:pt x="104186" y="107787"/>
                    </a:lnTo>
                    <a:lnTo>
                      <a:pt x="104186" y="106194"/>
                    </a:lnTo>
                    <a:lnTo>
                      <a:pt x="104186" y="105663"/>
                    </a:lnTo>
                    <a:lnTo>
                      <a:pt x="104186" y="103539"/>
                    </a:lnTo>
                    <a:lnTo>
                      <a:pt x="106976" y="103008"/>
                    </a:lnTo>
                    <a:lnTo>
                      <a:pt x="106976" y="103008"/>
                    </a:lnTo>
                    <a:lnTo>
                      <a:pt x="106046" y="102477"/>
                    </a:lnTo>
                    <a:lnTo>
                      <a:pt x="105116" y="100353"/>
                    </a:lnTo>
                    <a:lnTo>
                      <a:pt x="105116" y="97168"/>
                    </a:lnTo>
                    <a:lnTo>
                      <a:pt x="106976" y="95044"/>
                    </a:lnTo>
                    <a:lnTo>
                      <a:pt x="108837" y="94513"/>
                    </a:lnTo>
                    <a:lnTo>
                      <a:pt x="109767" y="91327"/>
                    </a:lnTo>
                    <a:lnTo>
                      <a:pt x="112558" y="89734"/>
                    </a:lnTo>
                    <a:lnTo>
                      <a:pt x="114418" y="88672"/>
                    </a:lnTo>
                    <a:lnTo>
                      <a:pt x="115348" y="86017"/>
                    </a:lnTo>
                    <a:lnTo>
                      <a:pt x="117209" y="83893"/>
                    </a:lnTo>
                    <a:lnTo>
                      <a:pt x="120000" y="82831"/>
                    </a:lnTo>
                    <a:lnTo>
                      <a:pt x="120000" y="80707"/>
                    </a:lnTo>
                    <a:lnTo>
                      <a:pt x="119069" y="77522"/>
                    </a:lnTo>
                    <a:lnTo>
                      <a:pt x="115348" y="73805"/>
                    </a:lnTo>
                    <a:lnTo>
                      <a:pt x="114418" y="71681"/>
                    </a:lnTo>
                    <a:lnTo>
                      <a:pt x="114418" y="69557"/>
                    </a:lnTo>
                    <a:lnTo>
                      <a:pt x="114418" y="67964"/>
                    </a:lnTo>
                    <a:lnTo>
                      <a:pt x="115348" y="66371"/>
                    </a:lnTo>
                    <a:lnTo>
                      <a:pt x="112558" y="18053"/>
                    </a:lnTo>
                    <a:lnTo>
                      <a:pt x="113488" y="18053"/>
                    </a:lnTo>
                    <a:lnTo>
                      <a:pt x="109767" y="16460"/>
                    </a:lnTo>
                    <a:lnTo>
                      <a:pt x="107906" y="13805"/>
                    </a:lnTo>
                    <a:lnTo>
                      <a:pt x="106046" y="12212"/>
                    </a:lnTo>
                    <a:lnTo>
                      <a:pt x="105116" y="9026"/>
                    </a:lnTo>
                    <a:lnTo>
                      <a:pt x="101395" y="6902"/>
                    </a:lnTo>
                    <a:lnTo>
                      <a:pt x="99534" y="1592"/>
                    </a:lnTo>
                    <a:lnTo>
                      <a:pt x="99534" y="0"/>
                    </a:lnTo>
                    <a:lnTo>
                      <a:pt x="22325" y="2654"/>
                    </a:lnTo>
                    <a:lnTo>
                      <a:pt x="20465" y="1592"/>
                    </a:lnTo>
                    <a:lnTo>
                      <a:pt x="20465" y="1592"/>
                    </a:lnTo>
                    <a:lnTo>
                      <a:pt x="19534" y="3185"/>
                    </a:lnTo>
                    <a:lnTo>
                      <a:pt x="19534" y="4247"/>
                    </a:lnTo>
                    <a:lnTo>
                      <a:pt x="22325" y="5840"/>
                    </a:lnTo>
                    <a:lnTo>
                      <a:pt x="26046" y="7433"/>
                    </a:lnTo>
                    <a:lnTo>
                      <a:pt x="30697" y="9557"/>
                    </a:lnTo>
                    <a:lnTo>
                      <a:pt x="35348" y="12212"/>
                    </a:lnTo>
                    <a:lnTo>
                      <a:pt x="35348" y="13805"/>
                    </a:lnTo>
                    <a:lnTo>
                      <a:pt x="33488" y="16991"/>
                    </a:lnTo>
                    <a:lnTo>
                      <a:pt x="31627" y="18584"/>
                    </a:lnTo>
                    <a:lnTo>
                      <a:pt x="28837" y="22831"/>
                    </a:lnTo>
                    <a:lnTo>
                      <a:pt x="26976" y="23893"/>
                    </a:lnTo>
                    <a:lnTo>
                      <a:pt x="25116" y="24955"/>
                    </a:lnTo>
                    <a:lnTo>
                      <a:pt x="19534" y="26548"/>
                    </a:lnTo>
                    <a:lnTo>
                      <a:pt x="13953" y="26548"/>
                    </a:lnTo>
                    <a:lnTo>
                      <a:pt x="11162" y="27079"/>
                    </a:lnTo>
                    <a:lnTo>
                      <a:pt x="11162" y="29203"/>
                    </a:lnTo>
                    <a:lnTo>
                      <a:pt x="11162" y="30796"/>
                    </a:lnTo>
                    <a:lnTo>
                      <a:pt x="13953" y="34513"/>
                    </a:lnTo>
                    <a:lnTo>
                      <a:pt x="15813" y="35575"/>
                    </a:lnTo>
                    <a:lnTo>
                      <a:pt x="12093" y="37168"/>
                    </a:lnTo>
                    <a:lnTo>
                      <a:pt x="12093" y="40884"/>
                    </a:lnTo>
                    <a:lnTo>
                      <a:pt x="10232" y="40884"/>
                    </a:lnTo>
                    <a:lnTo>
                      <a:pt x="7441" y="42477"/>
                    </a:lnTo>
                    <a:lnTo>
                      <a:pt x="1860" y="45663"/>
                    </a:lnTo>
                    <a:lnTo>
                      <a:pt x="2790" y="48849"/>
                    </a:lnTo>
                    <a:lnTo>
                      <a:pt x="0" y="50442"/>
                    </a:lnTo>
                    <a:lnTo>
                      <a:pt x="0" y="55221"/>
                    </a:lnTo>
                    <a:lnTo>
                      <a:pt x="0" y="60000"/>
                    </a:lnTo>
                    <a:lnTo>
                      <a:pt x="5581" y="65309"/>
                    </a:lnTo>
                    <a:lnTo>
                      <a:pt x="19534" y="72212"/>
                    </a:lnTo>
                    <a:lnTo>
                      <a:pt x="23255" y="75398"/>
                    </a:lnTo>
                    <a:lnTo>
                      <a:pt x="23255" y="79646"/>
                    </a:lnTo>
                    <a:lnTo>
                      <a:pt x="27906" y="81769"/>
                    </a:lnTo>
                    <a:lnTo>
                      <a:pt x="28837" y="80176"/>
                    </a:lnTo>
                    <a:lnTo>
                      <a:pt x="31627" y="79646"/>
                    </a:lnTo>
                    <a:lnTo>
                      <a:pt x="36279" y="79646"/>
                    </a:lnTo>
                    <a:lnTo>
                      <a:pt x="39069" y="81238"/>
                    </a:lnTo>
                    <a:lnTo>
                      <a:pt x="41860" y="82831"/>
                    </a:lnTo>
                    <a:lnTo>
                      <a:pt x="39069" y="86017"/>
                    </a:lnTo>
                    <a:lnTo>
                      <a:pt x="38139" y="88672"/>
                    </a:lnTo>
                    <a:lnTo>
                      <a:pt x="38139" y="90265"/>
                    </a:lnTo>
                    <a:lnTo>
                      <a:pt x="36279" y="92920"/>
                    </a:lnTo>
                    <a:lnTo>
                      <a:pt x="36279" y="95575"/>
                    </a:lnTo>
                    <a:lnTo>
                      <a:pt x="40930" y="98230"/>
                    </a:lnTo>
                    <a:lnTo>
                      <a:pt x="47441" y="100884"/>
                    </a:lnTo>
                    <a:lnTo>
                      <a:pt x="49302" y="100353"/>
                    </a:lnTo>
                    <a:lnTo>
                      <a:pt x="59534" y="104070"/>
                    </a:lnTo>
                    <a:lnTo>
                      <a:pt x="63255" y="106194"/>
                    </a:lnTo>
                    <a:lnTo>
                      <a:pt x="66046" y="110973"/>
                    </a:lnTo>
                    <a:lnTo>
                      <a:pt x="65116" y="113628"/>
                    </a:lnTo>
                    <a:lnTo>
                      <a:pt x="64186" y="115221"/>
                    </a:lnTo>
                    <a:lnTo>
                      <a:pt x="68837" y="117876"/>
                    </a:lnTo>
                    <a:lnTo>
                      <a:pt x="68837" y="120000"/>
                    </a:lnTo>
                    <a:lnTo>
                      <a:pt x="70697" y="117876"/>
                    </a:lnTo>
                    <a:lnTo>
                      <a:pt x="74418" y="117876"/>
                    </a:lnTo>
                    <a:lnTo>
                      <a:pt x="77209" y="117345"/>
                    </a:lnTo>
                    <a:lnTo>
                      <a:pt x="80000" y="1157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200" tIns="64008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IL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7" name="Shape 1435">
                <a:extLst>
                  <a:ext uri="{FF2B5EF4-FFF2-40B4-BE49-F238E27FC236}">
                    <a16:creationId xmlns:a16="http://schemas.microsoft.com/office/drawing/2014/main" xmlns="" id="{B71995D9-E64A-DC46-97F1-CFF769A934CC}"/>
                  </a:ext>
                </a:extLst>
              </p:cNvPr>
              <p:cNvSpPr/>
              <p:nvPr/>
            </p:nvSpPr>
            <p:spPr>
              <a:xfrm>
                <a:off x="6662570" y="2198543"/>
                <a:ext cx="330542" cy="2428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181" y="113647"/>
                    </a:moveTo>
                    <a:cubicBezTo>
                      <a:pt x="101818" y="108705"/>
                      <a:pt x="101818" y="108705"/>
                      <a:pt x="101818" y="108705"/>
                    </a:cubicBezTo>
                    <a:cubicBezTo>
                      <a:pt x="103376" y="105882"/>
                      <a:pt x="103376" y="105882"/>
                      <a:pt x="103376" y="105882"/>
                    </a:cubicBezTo>
                    <a:cubicBezTo>
                      <a:pt x="104415" y="105882"/>
                      <a:pt x="104415" y="105882"/>
                      <a:pt x="104415" y="105882"/>
                    </a:cubicBezTo>
                    <a:cubicBezTo>
                      <a:pt x="104935" y="100235"/>
                      <a:pt x="104935" y="100235"/>
                      <a:pt x="104935" y="100235"/>
                    </a:cubicBezTo>
                    <a:cubicBezTo>
                      <a:pt x="107012" y="98117"/>
                      <a:pt x="107012" y="98117"/>
                      <a:pt x="107012" y="98117"/>
                    </a:cubicBezTo>
                    <a:cubicBezTo>
                      <a:pt x="105974" y="96000"/>
                      <a:pt x="105974" y="96000"/>
                      <a:pt x="105974" y="96000"/>
                    </a:cubicBezTo>
                    <a:cubicBezTo>
                      <a:pt x="103896" y="90352"/>
                      <a:pt x="103896" y="90352"/>
                      <a:pt x="103896" y="90352"/>
                    </a:cubicBezTo>
                    <a:cubicBezTo>
                      <a:pt x="103896" y="87529"/>
                      <a:pt x="103896" y="87529"/>
                      <a:pt x="103896" y="87529"/>
                    </a:cubicBezTo>
                    <a:cubicBezTo>
                      <a:pt x="103896" y="84705"/>
                      <a:pt x="103896" y="84705"/>
                      <a:pt x="103896" y="84705"/>
                    </a:cubicBezTo>
                    <a:cubicBezTo>
                      <a:pt x="105974" y="83294"/>
                      <a:pt x="105974" y="83294"/>
                      <a:pt x="105974" y="83294"/>
                    </a:cubicBezTo>
                    <a:cubicBezTo>
                      <a:pt x="109610" y="83294"/>
                      <a:pt x="109610" y="83294"/>
                      <a:pt x="109610" y="83294"/>
                    </a:cubicBezTo>
                    <a:cubicBezTo>
                      <a:pt x="113246" y="81176"/>
                      <a:pt x="113246" y="81176"/>
                      <a:pt x="113246" y="81176"/>
                    </a:cubicBezTo>
                    <a:cubicBezTo>
                      <a:pt x="114285" y="79764"/>
                      <a:pt x="114285" y="79764"/>
                      <a:pt x="114285" y="79764"/>
                    </a:cubicBezTo>
                    <a:cubicBezTo>
                      <a:pt x="115844" y="77647"/>
                      <a:pt x="115844" y="77647"/>
                      <a:pt x="115844" y="77647"/>
                    </a:cubicBezTo>
                    <a:cubicBezTo>
                      <a:pt x="117402" y="71294"/>
                      <a:pt x="117402" y="71294"/>
                      <a:pt x="117402" y="71294"/>
                    </a:cubicBezTo>
                    <a:cubicBezTo>
                      <a:pt x="118961" y="68470"/>
                      <a:pt x="118961" y="68470"/>
                      <a:pt x="118961" y="68470"/>
                    </a:cubicBezTo>
                    <a:cubicBezTo>
                      <a:pt x="119999" y="63529"/>
                      <a:pt x="119999" y="63529"/>
                      <a:pt x="119999" y="63529"/>
                    </a:cubicBezTo>
                    <a:cubicBezTo>
                      <a:pt x="119999" y="61411"/>
                      <a:pt x="119999" y="61411"/>
                      <a:pt x="119999" y="61411"/>
                    </a:cubicBezTo>
                    <a:cubicBezTo>
                      <a:pt x="116883" y="57176"/>
                      <a:pt x="116883" y="57176"/>
                      <a:pt x="116883" y="57176"/>
                    </a:cubicBezTo>
                    <a:cubicBezTo>
                      <a:pt x="113766" y="53647"/>
                      <a:pt x="113766" y="53647"/>
                      <a:pt x="113766" y="53647"/>
                    </a:cubicBezTo>
                    <a:cubicBezTo>
                      <a:pt x="111688" y="50823"/>
                      <a:pt x="111688" y="50823"/>
                      <a:pt x="111688" y="50823"/>
                    </a:cubicBezTo>
                    <a:cubicBezTo>
                      <a:pt x="109610" y="48705"/>
                      <a:pt x="109610" y="48705"/>
                      <a:pt x="109610" y="48705"/>
                    </a:cubicBezTo>
                    <a:cubicBezTo>
                      <a:pt x="109610" y="46588"/>
                      <a:pt x="109610" y="46588"/>
                      <a:pt x="109610" y="46588"/>
                    </a:cubicBezTo>
                    <a:cubicBezTo>
                      <a:pt x="110129" y="44470"/>
                      <a:pt x="110129" y="44470"/>
                      <a:pt x="110129" y="44470"/>
                    </a:cubicBezTo>
                    <a:cubicBezTo>
                      <a:pt x="111168" y="45882"/>
                      <a:pt x="111168" y="45882"/>
                      <a:pt x="111168" y="45882"/>
                    </a:cubicBezTo>
                    <a:cubicBezTo>
                      <a:pt x="109610" y="43058"/>
                      <a:pt x="109610" y="43058"/>
                      <a:pt x="109610" y="43058"/>
                    </a:cubicBezTo>
                    <a:cubicBezTo>
                      <a:pt x="109610" y="43058"/>
                      <a:pt x="107532" y="41647"/>
                      <a:pt x="107012" y="41647"/>
                    </a:cubicBezTo>
                    <a:cubicBezTo>
                      <a:pt x="106493" y="41647"/>
                      <a:pt x="104415" y="38823"/>
                      <a:pt x="104415" y="38823"/>
                    </a:cubicBezTo>
                    <a:cubicBezTo>
                      <a:pt x="101818" y="38823"/>
                      <a:pt x="101818" y="38823"/>
                      <a:pt x="101818" y="38823"/>
                    </a:cubicBezTo>
                    <a:cubicBezTo>
                      <a:pt x="101818" y="35294"/>
                      <a:pt x="101818" y="35294"/>
                      <a:pt x="101818" y="35294"/>
                    </a:cubicBezTo>
                    <a:cubicBezTo>
                      <a:pt x="100779" y="31764"/>
                      <a:pt x="100779" y="31764"/>
                      <a:pt x="100779" y="31764"/>
                    </a:cubicBezTo>
                    <a:cubicBezTo>
                      <a:pt x="100779" y="27529"/>
                      <a:pt x="100779" y="27529"/>
                      <a:pt x="100779" y="27529"/>
                    </a:cubicBezTo>
                    <a:cubicBezTo>
                      <a:pt x="100779" y="24705"/>
                      <a:pt x="100779" y="24705"/>
                      <a:pt x="100779" y="24705"/>
                    </a:cubicBezTo>
                    <a:cubicBezTo>
                      <a:pt x="100779" y="19764"/>
                      <a:pt x="100779" y="19764"/>
                      <a:pt x="100779" y="19764"/>
                    </a:cubicBezTo>
                    <a:cubicBezTo>
                      <a:pt x="99740" y="17647"/>
                      <a:pt x="99740" y="17647"/>
                      <a:pt x="99740" y="17647"/>
                    </a:cubicBezTo>
                    <a:cubicBezTo>
                      <a:pt x="98181" y="12705"/>
                      <a:pt x="98181" y="12705"/>
                      <a:pt x="98181" y="12705"/>
                    </a:cubicBezTo>
                    <a:cubicBezTo>
                      <a:pt x="3636" y="15529"/>
                      <a:pt x="3636" y="15529"/>
                      <a:pt x="3636" y="15529"/>
                    </a:cubicBezTo>
                    <a:cubicBezTo>
                      <a:pt x="4155" y="0"/>
                      <a:pt x="4155" y="0"/>
                      <a:pt x="4155" y="0"/>
                    </a:cubicBezTo>
                    <a:cubicBezTo>
                      <a:pt x="4155" y="0"/>
                      <a:pt x="4155" y="0"/>
                      <a:pt x="4155" y="0"/>
                    </a:cubicBezTo>
                    <a:cubicBezTo>
                      <a:pt x="3636" y="16235"/>
                      <a:pt x="3636" y="16235"/>
                      <a:pt x="3636" y="16235"/>
                    </a:cubicBezTo>
                    <a:cubicBezTo>
                      <a:pt x="2077" y="16235"/>
                      <a:pt x="2077" y="16235"/>
                      <a:pt x="2077" y="16235"/>
                    </a:cubicBezTo>
                    <a:cubicBezTo>
                      <a:pt x="2077" y="18352"/>
                      <a:pt x="2077" y="18352"/>
                      <a:pt x="2077" y="18352"/>
                    </a:cubicBezTo>
                    <a:cubicBezTo>
                      <a:pt x="1558" y="21882"/>
                      <a:pt x="1558" y="21882"/>
                      <a:pt x="1558" y="21882"/>
                    </a:cubicBezTo>
                    <a:cubicBezTo>
                      <a:pt x="2597" y="22588"/>
                      <a:pt x="2597" y="22588"/>
                      <a:pt x="2597" y="22588"/>
                    </a:cubicBezTo>
                    <a:cubicBezTo>
                      <a:pt x="3636" y="26117"/>
                      <a:pt x="3636" y="26117"/>
                      <a:pt x="3636" y="26117"/>
                    </a:cubicBezTo>
                    <a:cubicBezTo>
                      <a:pt x="3636" y="28941"/>
                      <a:pt x="3636" y="28941"/>
                      <a:pt x="3636" y="28941"/>
                    </a:cubicBezTo>
                    <a:cubicBezTo>
                      <a:pt x="2597" y="29647"/>
                      <a:pt x="2597" y="29647"/>
                      <a:pt x="2597" y="29647"/>
                    </a:cubicBezTo>
                    <a:cubicBezTo>
                      <a:pt x="2077" y="31764"/>
                      <a:pt x="2077" y="31764"/>
                      <a:pt x="2077" y="31764"/>
                    </a:cubicBezTo>
                    <a:cubicBezTo>
                      <a:pt x="2077" y="36705"/>
                      <a:pt x="2077" y="36705"/>
                      <a:pt x="2077" y="36705"/>
                    </a:cubicBezTo>
                    <a:cubicBezTo>
                      <a:pt x="519" y="37411"/>
                      <a:pt x="519" y="37411"/>
                      <a:pt x="519" y="37411"/>
                    </a:cubicBezTo>
                    <a:cubicBezTo>
                      <a:pt x="0" y="39529"/>
                      <a:pt x="0" y="39529"/>
                      <a:pt x="0" y="39529"/>
                    </a:cubicBezTo>
                    <a:cubicBezTo>
                      <a:pt x="0" y="41647"/>
                      <a:pt x="0" y="41647"/>
                      <a:pt x="0" y="41647"/>
                    </a:cubicBezTo>
                    <a:cubicBezTo>
                      <a:pt x="2077" y="43764"/>
                      <a:pt x="2077" y="43764"/>
                      <a:pt x="2077" y="43764"/>
                    </a:cubicBezTo>
                    <a:cubicBezTo>
                      <a:pt x="2077" y="46588"/>
                      <a:pt x="2077" y="46588"/>
                      <a:pt x="2077" y="46588"/>
                    </a:cubicBezTo>
                    <a:cubicBezTo>
                      <a:pt x="2077" y="48705"/>
                      <a:pt x="2077" y="48705"/>
                      <a:pt x="2077" y="48705"/>
                    </a:cubicBezTo>
                    <a:cubicBezTo>
                      <a:pt x="1558" y="47294"/>
                      <a:pt x="1558" y="47294"/>
                      <a:pt x="1558" y="47294"/>
                    </a:cubicBezTo>
                    <a:cubicBezTo>
                      <a:pt x="3116" y="50117"/>
                      <a:pt x="3116" y="50117"/>
                      <a:pt x="3116" y="50117"/>
                    </a:cubicBezTo>
                    <a:cubicBezTo>
                      <a:pt x="4675" y="56470"/>
                      <a:pt x="4675" y="56470"/>
                      <a:pt x="4675" y="56470"/>
                    </a:cubicBezTo>
                    <a:cubicBezTo>
                      <a:pt x="6233" y="60000"/>
                      <a:pt x="6233" y="60000"/>
                      <a:pt x="6233" y="60000"/>
                    </a:cubicBezTo>
                    <a:cubicBezTo>
                      <a:pt x="7272" y="64235"/>
                      <a:pt x="7272" y="64235"/>
                      <a:pt x="7272" y="64235"/>
                    </a:cubicBezTo>
                    <a:cubicBezTo>
                      <a:pt x="8311" y="67764"/>
                      <a:pt x="8311" y="67764"/>
                      <a:pt x="8311" y="67764"/>
                    </a:cubicBezTo>
                    <a:cubicBezTo>
                      <a:pt x="9350" y="69882"/>
                      <a:pt x="9350" y="69882"/>
                      <a:pt x="9350" y="69882"/>
                    </a:cubicBezTo>
                    <a:cubicBezTo>
                      <a:pt x="9870" y="72000"/>
                      <a:pt x="9870" y="72000"/>
                      <a:pt x="9870" y="72000"/>
                    </a:cubicBezTo>
                    <a:cubicBezTo>
                      <a:pt x="10389" y="72705"/>
                      <a:pt x="10389" y="72705"/>
                      <a:pt x="10389" y="72705"/>
                    </a:cubicBezTo>
                    <a:cubicBezTo>
                      <a:pt x="10389" y="73411"/>
                      <a:pt x="10389" y="73411"/>
                      <a:pt x="10389" y="73411"/>
                    </a:cubicBezTo>
                    <a:cubicBezTo>
                      <a:pt x="8831" y="74117"/>
                      <a:pt x="8831" y="74117"/>
                      <a:pt x="8831" y="74117"/>
                    </a:cubicBezTo>
                    <a:cubicBezTo>
                      <a:pt x="9350" y="76941"/>
                      <a:pt x="9350" y="76941"/>
                      <a:pt x="9350" y="76941"/>
                    </a:cubicBezTo>
                    <a:cubicBezTo>
                      <a:pt x="9870" y="80470"/>
                      <a:pt x="9870" y="80470"/>
                      <a:pt x="9870" y="80470"/>
                    </a:cubicBezTo>
                    <a:cubicBezTo>
                      <a:pt x="10389" y="81882"/>
                      <a:pt x="10389" y="81882"/>
                      <a:pt x="10389" y="81882"/>
                    </a:cubicBezTo>
                    <a:cubicBezTo>
                      <a:pt x="11428" y="81882"/>
                      <a:pt x="11428" y="81882"/>
                      <a:pt x="11428" y="81882"/>
                    </a:cubicBezTo>
                    <a:cubicBezTo>
                      <a:pt x="12467" y="83294"/>
                      <a:pt x="12467" y="83294"/>
                      <a:pt x="12467" y="83294"/>
                    </a:cubicBezTo>
                    <a:cubicBezTo>
                      <a:pt x="13506" y="88235"/>
                      <a:pt x="13506" y="88235"/>
                      <a:pt x="13506" y="88235"/>
                    </a:cubicBezTo>
                    <a:cubicBezTo>
                      <a:pt x="13506" y="95294"/>
                      <a:pt x="13506" y="95294"/>
                      <a:pt x="13506" y="95294"/>
                    </a:cubicBezTo>
                    <a:cubicBezTo>
                      <a:pt x="12987" y="98117"/>
                      <a:pt x="12987" y="98117"/>
                      <a:pt x="12987" y="98117"/>
                    </a:cubicBezTo>
                    <a:cubicBezTo>
                      <a:pt x="14025" y="100235"/>
                      <a:pt x="14025" y="100235"/>
                      <a:pt x="14025" y="100235"/>
                    </a:cubicBezTo>
                    <a:cubicBezTo>
                      <a:pt x="14545" y="101647"/>
                      <a:pt x="14545" y="101647"/>
                      <a:pt x="14545" y="101647"/>
                    </a:cubicBezTo>
                    <a:cubicBezTo>
                      <a:pt x="14545" y="108705"/>
                      <a:pt x="14545" y="108705"/>
                      <a:pt x="14545" y="108705"/>
                    </a:cubicBezTo>
                    <a:cubicBezTo>
                      <a:pt x="15584" y="113647"/>
                      <a:pt x="15584" y="113647"/>
                      <a:pt x="15584" y="113647"/>
                    </a:cubicBezTo>
                    <a:cubicBezTo>
                      <a:pt x="15584" y="114352"/>
                      <a:pt x="15584" y="114352"/>
                      <a:pt x="15584" y="114352"/>
                    </a:cubicBezTo>
                    <a:cubicBezTo>
                      <a:pt x="91428" y="112941"/>
                      <a:pt x="91428" y="112941"/>
                      <a:pt x="91428" y="112941"/>
                    </a:cubicBezTo>
                    <a:cubicBezTo>
                      <a:pt x="97662" y="120000"/>
                      <a:pt x="97662" y="120000"/>
                      <a:pt x="97662" y="120000"/>
                    </a:cubicBezTo>
                    <a:cubicBezTo>
                      <a:pt x="98701" y="118588"/>
                      <a:pt x="98701" y="118588"/>
                      <a:pt x="98701" y="118588"/>
                    </a:cubicBezTo>
                    <a:lnTo>
                      <a:pt x="98181" y="11364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48640" tIns="3657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bg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IA</a:t>
                </a:r>
                <a:endParaRPr sz="900" kern="0">
                  <a:solidFill>
                    <a:schemeClr val="bg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8" name="Shape 1436">
                <a:extLst>
                  <a:ext uri="{FF2B5EF4-FFF2-40B4-BE49-F238E27FC236}">
                    <a16:creationId xmlns:a16="http://schemas.microsoft.com/office/drawing/2014/main" xmlns="" id="{E4E6932A-2C4A-CE46-970A-50C12D4B8C58}"/>
                  </a:ext>
                </a:extLst>
              </p:cNvPr>
              <p:cNvSpPr/>
              <p:nvPr/>
            </p:nvSpPr>
            <p:spPr>
              <a:xfrm>
                <a:off x="5157992" y="3013096"/>
                <a:ext cx="735560" cy="5717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7091" y="96637"/>
                    </a:moveTo>
                    <a:lnTo>
                      <a:pt x="47916" y="97699"/>
                    </a:lnTo>
                    <a:lnTo>
                      <a:pt x="49567" y="99115"/>
                    </a:lnTo>
                    <a:lnTo>
                      <a:pt x="48466" y="99469"/>
                    </a:lnTo>
                    <a:lnTo>
                      <a:pt x="47916" y="99469"/>
                    </a:lnTo>
                    <a:lnTo>
                      <a:pt x="46816" y="100531"/>
                    </a:lnTo>
                    <a:lnTo>
                      <a:pt x="46816" y="100884"/>
                    </a:lnTo>
                    <a:lnTo>
                      <a:pt x="46816" y="101946"/>
                    </a:lnTo>
                    <a:lnTo>
                      <a:pt x="47366" y="101946"/>
                    </a:lnTo>
                    <a:lnTo>
                      <a:pt x="48466" y="103716"/>
                    </a:lnTo>
                    <a:lnTo>
                      <a:pt x="48466" y="104424"/>
                    </a:lnTo>
                    <a:lnTo>
                      <a:pt x="47641" y="104778"/>
                    </a:lnTo>
                    <a:lnTo>
                      <a:pt x="47091" y="104778"/>
                    </a:lnTo>
                    <a:lnTo>
                      <a:pt x="46540" y="105132"/>
                    </a:lnTo>
                    <a:lnTo>
                      <a:pt x="46265" y="105132"/>
                    </a:lnTo>
                    <a:lnTo>
                      <a:pt x="45440" y="105840"/>
                    </a:lnTo>
                    <a:lnTo>
                      <a:pt x="45440" y="106902"/>
                    </a:lnTo>
                    <a:lnTo>
                      <a:pt x="45440" y="107256"/>
                    </a:lnTo>
                    <a:lnTo>
                      <a:pt x="44890" y="108318"/>
                    </a:lnTo>
                    <a:lnTo>
                      <a:pt x="44064" y="106548"/>
                    </a:lnTo>
                    <a:lnTo>
                      <a:pt x="44064" y="106902"/>
                    </a:lnTo>
                    <a:lnTo>
                      <a:pt x="43789" y="107610"/>
                    </a:lnTo>
                    <a:lnTo>
                      <a:pt x="42964" y="108672"/>
                    </a:lnTo>
                    <a:lnTo>
                      <a:pt x="42413" y="110088"/>
                    </a:lnTo>
                    <a:lnTo>
                      <a:pt x="42413" y="110442"/>
                    </a:lnTo>
                    <a:lnTo>
                      <a:pt x="42413" y="111858"/>
                    </a:lnTo>
                    <a:lnTo>
                      <a:pt x="39937" y="111858"/>
                    </a:lnTo>
                    <a:lnTo>
                      <a:pt x="41863" y="111150"/>
                    </a:lnTo>
                    <a:lnTo>
                      <a:pt x="42138" y="110442"/>
                    </a:lnTo>
                    <a:lnTo>
                      <a:pt x="42413" y="109734"/>
                    </a:lnTo>
                    <a:lnTo>
                      <a:pt x="42138" y="108672"/>
                    </a:lnTo>
                    <a:lnTo>
                      <a:pt x="41588" y="108318"/>
                    </a:lnTo>
                    <a:lnTo>
                      <a:pt x="41313" y="108318"/>
                    </a:lnTo>
                    <a:lnTo>
                      <a:pt x="40763" y="107610"/>
                    </a:lnTo>
                    <a:lnTo>
                      <a:pt x="40763" y="107256"/>
                    </a:lnTo>
                    <a:lnTo>
                      <a:pt x="40488" y="105132"/>
                    </a:lnTo>
                    <a:lnTo>
                      <a:pt x="41038" y="104424"/>
                    </a:lnTo>
                    <a:lnTo>
                      <a:pt x="41313" y="103716"/>
                    </a:lnTo>
                    <a:lnTo>
                      <a:pt x="42138" y="103008"/>
                    </a:lnTo>
                    <a:lnTo>
                      <a:pt x="42413" y="103362"/>
                    </a:lnTo>
                    <a:lnTo>
                      <a:pt x="43239" y="104424"/>
                    </a:lnTo>
                    <a:lnTo>
                      <a:pt x="43789" y="105840"/>
                    </a:lnTo>
                    <a:lnTo>
                      <a:pt x="43789" y="104424"/>
                    </a:lnTo>
                    <a:lnTo>
                      <a:pt x="43514" y="103008"/>
                    </a:lnTo>
                    <a:lnTo>
                      <a:pt x="42964" y="101946"/>
                    </a:lnTo>
                    <a:lnTo>
                      <a:pt x="43789" y="101592"/>
                    </a:lnTo>
                    <a:lnTo>
                      <a:pt x="44890" y="102300"/>
                    </a:lnTo>
                    <a:lnTo>
                      <a:pt x="45440" y="102300"/>
                    </a:lnTo>
                    <a:lnTo>
                      <a:pt x="45440" y="101592"/>
                    </a:lnTo>
                    <a:lnTo>
                      <a:pt x="45440" y="101238"/>
                    </a:lnTo>
                    <a:lnTo>
                      <a:pt x="45440" y="100531"/>
                    </a:lnTo>
                    <a:lnTo>
                      <a:pt x="45440" y="99469"/>
                    </a:lnTo>
                    <a:lnTo>
                      <a:pt x="45165" y="98761"/>
                    </a:lnTo>
                    <a:lnTo>
                      <a:pt x="46265" y="97699"/>
                    </a:lnTo>
                    <a:close/>
                    <a:moveTo>
                      <a:pt x="8573" y="75044"/>
                    </a:moveTo>
                    <a:lnTo>
                      <a:pt x="9123" y="75044"/>
                    </a:lnTo>
                    <a:lnTo>
                      <a:pt x="9948" y="77168"/>
                    </a:lnTo>
                    <a:lnTo>
                      <a:pt x="9948" y="78230"/>
                    </a:lnTo>
                    <a:lnTo>
                      <a:pt x="9398" y="79291"/>
                    </a:lnTo>
                    <a:lnTo>
                      <a:pt x="8848" y="79291"/>
                    </a:lnTo>
                    <a:lnTo>
                      <a:pt x="8022" y="79291"/>
                    </a:lnTo>
                    <a:lnTo>
                      <a:pt x="6922" y="78230"/>
                    </a:lnTo>
                    <a:lnTo>
                      <a:pt x="5546" y="76814"/>
                    </a:lnTo>
                    <a:lnTo>
                      <a:pt x="6922" y="75752"/>
                    </a:lnTo>
                    <a:lnTo>
                      <a:pt x="7747" y="75752"/>
                    </a:lnTo>
                    <a:close/>
                    <a:moveTo>
                      <a:pt x="692" y="44955"/>
                    </a:moveTo>
                    <a:cubicBezTo>
                      <a:pt x="692" y="44955"/>
                      <a:pt x="692" y="44955"/>
                      <a:pt x="922" y="46162"/>
                    </a:cubicBezTo>
                    <a:cubicBezTo>
                      <a:pt x="922" y="46162"/>
                      <a:pt x="922" y="46162"/>
                      <a:pt x="1384" y="46765"/>
                    </a:cubicBezTo>
                    <a:cubicBezTo>
                      <a:pt x="1384" y="46765"/>
                      <a:pt x="1384" y="46765"/>
                      <a:pt x="2538" y="47066"/>
                    </a:cubicBezTo>
                    <a:cubicBezTo>
                      <a:pt x="2538" y="47066"/>
                      <a:pt x="2538" y="47066"/>
                      <a:pt x="3691" y="47066"/>
                    </a:cubicBezTo>
                    <a:cubicBezTo>
                      <a:pt x="3691" y="47066"/>
                      <a:pt x="3691" y="47066"/>
                      <a:pt x="4384" y="47669"/>
                    </a:cubicBezTo>
                    <a:cubicBezTo>
                      <a:pt x="4384" y="47669"/>
                      <a:pt x="4384" y="47669"/>
                      <a:pt x="4384" y="48574"/>
                    </a:cubicBezTo>
                    <a:cubicBezTo>
                      <a:pt x="4384" y="48574"/>
                      <a:pt x="4384" y="48574"/>
                      <a:pt x="4845" y="49177"/>
                    </a:cubicBezTo>
                    <a:cubicBezTo>
                      <a:pt x="4845" y="49177"/>
                      <a:pt x="4845" y="49177"/>
                      <a:pt x="5768" y="50383"/>
                    </a:cubicBezTo>
                    <a:cubicBezTo>
                      <a:pt x="5768" y="50383"/>
                      <a:pt x="5768" y="50383"/>
                      <a:pt x="6922" y="52494"/>
                    </a:cubicBezTo>
                    <a:cubicBezTo>
                      <a:pt x="6922" y="52494"/>
                      <a:pt x="6922" y="52494"/>
                      <a:pt x="6230" y="52494"/>
                    </a:cubicBezTo>
                    <a:cubicBezTo>
                      <a:pt x="6230" y="52494"/>
                      <a:pt x="6230" y="52494"/>
                      <a:pt x="4845" y="52494"/>
                    </a:cubicBezTo>
                    <a:lnTo>
                      <a:pt x="4614" y="53097"/>
                    </a:lnTo>
                    <a:cubicBezTo>
                      <a:pt x="4614" y="53097"/>
                      <a:pt x="4614" y="53097"/>
                      <a:pt x="3691" y="51891"/>
                    </a:cubicBezTo>
                    <a:cubicBezTo>
                      <a:pt x="3691" y="51891"/>
                      <a:pt x="3691" y="51891"/>
                      <a:pt x="3230" y="50082"/>
                    </a:cubicBezTo>
                    <a:cubicBezTo>
                      <a:pt x="3230" y="50082"/>
                      <a:pt x="3230" y="50082"/>
                      <a:pt x="2999" y="49479"/>
                    </a:cubicBezTo>
                    <a:cubicBezTo>
                      <a:pt x="2999" y="49479"/>
                      <a:pt x="2999" y="49479"/>
                      <a:pt x="2538" y="48875"/>
                    </a:cubicBezTo>
                    <a:cubicBezTo>
                      <a:pt x="2538" y="48875"/>
                      <a:pt x="2538" y="48875"/>
                      <a:pt x="2307" y="48875"/>
                    </a:cubicBezTo>
                    <a:cubicBezTo>
                      <a:pt x="2307" y="48875"/>
                      <a:pt x="2307" y="48875"/>
                      <a:pt x="2076" y="48875"/>
                    </a:cubicBezTo>
                    <a:cubicBezTo>
                      <a:pt x="2076" y="48875"/>
                      <a:pt x="1615" y="48875"/>
                      <a:pt x="1615" y="48875"/>
                    </a:cubicBezTo>
                    <a:cubicBezTo>
                      <a:pt x="1384" y="48574"/>
                      <a:pt x="1384" y="48875"/>
                      <a:pt x="1384" y="48875"/>
                    </a:cubicBezTo>
                    <a:cubicBezTo>
                      <a:pt x="1384" y="48875"/>
                      <a:pt x="1384" y="48875"/>
                      <a:pt x="692" y="48875"/>
                    </a:cubicBezTo>
                    <a:cubicBezTo>
                      <a:pt x="-230" y="48574"/>
                      <a:pt x="461" y="48574"/>
                      <a:pt x="461" y="48574"/>
                    </a:cubicBezTo>
                    <a:cubicBezTo>
                      <a:pt x="230" y="48272"/>
                      <a:pt x="230" y="48272"/>
                      <a:pt x="230" y="47971"/>
                    </a:cubicBezTo>
                    <a:cubicBezTo>
                      <a:pt x="230" y="47971"/>
                      <a:pt x="0" y="47368"/>
                      <a:pt x="0" y="47066"/>
                    </a:cubicBezTo>
                    <a:cubicBezTo>
                      <a:pt x="0" y="47066"/>
                      <a:pt x="0" y="46162"/>
                      <a:pt x="0" y="46162"/>
                    </a:cubicBezTo>
                    <a:cubicBezTo>
                      <a:pt x="0" y="46162"/>
                      <a:pt x="0" y="46162"/>
                      <a:pt x="692" y="44955"/>
                    </a:cubicBezTo>
                    <a:close/>
                    <a:moveTo>
                      <a:pt x="43147" y="0"/>
                    </a:moveTo>
                    <a:cubicBezTo>
                      <a:pt x="43147" y="0"/>
                      <a:pt x="43147" y="0"/>
                      <a:pt x="44079" y="1197"/>
                    </a:cubicBezTo>
                    <a:cubicBezTo>
                      <a:pt x="44079" y="1197"/>
                      <a:pt x="44079" y="1197"/>
                      <a:pt x="44545" y="2094"/>
                    </a:cubicBezTo>
                    <a:cubicBezTo>
                      <a:pt x="44545" y="2094"/>
                      <a:pt x="44545" y="2094"/>
                      <a:pt x="44079" y="2094"/>
                    </a:cubicBezTo>
                    <a:cubicBezTo>
                      <a:pt x="44079" y="2094"/>
                      <a:pt x="44079" y="2094"/>
                      <a:pt x="44079" y="2992"/>
                    </a:cubicBezTo>
                    <a:cubicBezTo>
                      <a:pt x="44079" y="2992"/>
                      <a:pt x="44079" y="2992"/>
                      <a:pt x="44777" y="3591"/>
                    </a:cubicBezTo>
                    <a:cubicBezTo>
                      <a:pt x="44777" y="3591"/>
                      <a:pt x="44777" y="3591"/>
                      <a:pt x="45709" y="3591"/>
                    </a:cubicBezTo>
                    <a:cubicBezTo>
                      <a:pt x="45709" y="3591"/>
                      <a:pt x="45709" y="3591"/>
                      <a:pt x="45709" y="2693"/>
                    </a:cubicBezTo>
                    <a:cubicBezTo>
                      <a:pt x="45709" y="2693"/>
                      <a:pt x="45709" y="2693"/>
                      <a:pt x="46175" y="2094"/>
                    </a:cubicBezTo>
                    <a:cubicBezTo>
                      <a:pt x="46175" y="2094"/>
                      <a:pt x="46175" y="2094"/>
                      <a:pt x="46640" y="2693"/>
                    </a:cubicBezTo>
                    <a:cubicBezTo>
                      <a:pt x="46640" y="2693"/>
                      <a:pt x="46640" y="2693"/>
                      <a:pt x="47339" y="3890"/>
                    </a:cubicBezTo>
                    <a:cubicBezTo>
                      <a:pt x="47339" y="3890"/>
                      <a:pt x="47339" y="3890"/>
                      <a:pt x="48736" y="3591"/>
                    </a:cubicBezTo>
                    <a:cubicBezTo>
                      <a:pt x="48736" y="3591"/>
                      <a:pt x="48736" y="3591"/>
                      <a:pt x="50600" y="4189"/>
                    </a:cubicBezTo>
                    <a:cubicBezTo>
                      <a:pt x="50600" y="4189"/>
                      <a:pt x="50600" y="4189"/>
                      <a:pt x="50600" y="5087"/>
                    </a:cubicBezTo>
                    <a:cubicBezTo>
                      <a:pt x="50600" y="5087"/>
                      <a:pt x="50600" y="5087"/>
                      <a:pt x="51065" y="6284"/>
                    </a:cubicBezTo>
                    <a:cubicBezTo>
                      <a:pt x="51065" y="6284"/>
                      <a:pt x="51065" y="6284"/>
                      <a:pt x="52230" y="7481"/>
                    </a:cubicBezTo>
                    <a:cubicBezTo>
                      <a:pt x="52230" y="7481"/>
                      <a:pt x="52230" y="7481"/>
                      <a:pt x="54791" y="7481"/>
                    </a:cubicBezTo>
                    <a:cubicBezTo>
                      <a:pt x="54791" y="7481"/>
                      <a:pt x="54791" y="7481"/>
                      <a:pt x="55490" y="7481"/>
                    </a:cubicBezTo>
                    <a:cubicBezTo>
                      <a:pt x="55490" y="7481"/>
                      <a:pt x="55490" y="7481"/>
                      <a:pt x="56189" y="6882"/>
                    </a:cubicBezTo>
                    <a:cubicBezTo>
                      <a:pt x="56189" y="6882"/>
                      <a:pt x="56189" y="6882"/>
                      <a:pt x="57120" y="6882"/>
                    </a:cubicBezTo>
                    <a:cubicBezTo>
                      <a:pt x="57120" y="6882"/>
                      <a:pt x="57120" y="6882"/>
                      <a:pt x="58285" y="7780"/>
                    </a:cubicBezTo>
                    <a:cubicBezTo>
                      <a:pt x="58285" y="7780"/>
                      <a:pt x="58285" y="7780"/>
                      <a:pt x="58518" y="8678"/>
                    </a:cubicBezTo>
                    <a:cubicBezTo>
                      <a:pt x="58518" y="8678"/>
                      <a:pt x="58518" y="8678"/>
                      <a:pt x="58518" y="9575"/>
                    </a:cubicBezTo>
                    <a:cubicBezTo>
                      <a:pt x="58518" y="9575"/>
                      <a:pt x="58518" y="9575"/>
                      <a:pt x="58518" y="9725"/>
                    </a:cubicBezTo>
                    <a:lnTo>
                      <a:pt x="58518" y="10174"/>
                    </a:lnTo>
                    <a:cubicBezTo>
                      <a:pt x="58518" y="10174"/>
                      <a:pt x="58518" y="10174"/>
                      <a:pt x="59682" y="9276"/>
                    </a:cubicBezTo>
                    <a:cubicBezTo>
                      <a:pt x="59682" y="9276"/>
                      <a:pt x="59682" y="9276"/>
                      <a:pt x="61079" y="8678"/>
                    </a:cubicBezTo>
                    <a:cubicBezTo>
                      <a:pt x="61079" y="8678"/>
                      <a:pt x="61079" y="8678"/>
                      <a:pt x="62011" y="8678"/>
                    </a:cubicBezTo>
                    <a:cubicBezTo>
                      <a:pt x="62011" y="8678"/>
                      <a:pt x="62011" y="8678"/>
                      <a:pt x="63874" y="9575"/>
                    </a:cubicBezTo>
                    <a:cubicBezTo>
                      <a:pt x="63874" y="9575"/>
                      <a:pt x="63874" y="9575"/>
                      <a:pt x="65504" y="10174"/>
                    </a:cubicBezTo>
                    <a:cubicBezTo>
                      <a:pt x="65504" y="10174"/>
                      <a:pt x="65504" y="10174"/>
                      <a:pt x="67367" y="9575"/>
                    </a:cubicBezTo>
                    <a:cubicBezTo>
                      <a:pt x="67367" y="9575"/>
                      <a:pt x="67367" y="9575"/>
                      <a:pt x="68299" y="8678"/>
                    </a:cubicBezTo>
                    <a:cubicBezTo>
                      <a:pt x="68299" y="8678"/>
                      <a:pt x="68299" y="8678"/>
                      <a:pt x="69230" y="8678"/>
                    </a:cubicBezTo>
                    <a:cubicBezTo>
                      <a:pt x="69230" y="8678"/>
                      <a:pt x="69230" y="8678"/>
                      <a:pt x="69696" y="8678"/>
                    </a:cubicBezTo>
                    <a:cubicBezTo>
                      <a:pt x="69696" y="8678"/>
                      <a:pt x="69696" y="8678"/>
                      <a:pt x="70861" y="10174"/>
                    </a:cubicBezTo>
                    <a:cubicBezTo>
                      <a:pt x="70861" y="10174"/>
                      <a:pt x="70861" y="10174"/>
                      <a:pt x="72025" y="11371"/>
                    </a:cubicBezTo>
                    <a:cubicBezTo>
                      <a:pt x="72025" y="11371"/>
                      <a:pt x="72025" y="11371"/>
                      <a:pt x="74121" y="11670"/>
                    </a:cubicBezTo>
                    <a:lnTo>
                      <a:pt x="75053" y="22144"/>
                    </a:lnTo>
                    <a:cubicBezTo>
                      <a:pt x="75053" y="22144"/>
                      <a:pt x="75053" y="22144"/>
                      <a:pt x="77847" y="48478"/>
                    </a:cubicBezTo>
                    <a:cubicBezTo>
                      <a:pt x="77847" y="48478"/>
                      <a:pt x="77847" y="48478"/>
                      <a:pt x="81108" y="80199"/>
                    </a:cubicBezTo>
                    <a:cubicBezTo>
                      <a:pt x="81108" y="80199"/>
                      <a:pt x="81108" y="80199"/>
                      <a:pt x="81806" y="81995"/>
                    </a:cubicBezTo>
                    <a:cubicBezTo>
                      <a:pt x="81806" y="81995"/>
                      <a:pt x="81806" y="81995"/>
                      <a:pt x="84135" y="81995"/>
                    </a:cubicBezTo>
                    <a:cubicBezTo>
                      <a:pt x="84135" y="81995"/>
                      <a:pt x="84135" y="81995"/>
                      <a:pt x="84601" y="80199"/>
                    </a:cubicBezTo>
                    <a:cubicBezTo>
                      <a:pt x="84601" y="80199"/>
                      <a:pt x="84601" y="80199"/>
                      <a:pt x="86464" y="80199"/>
                    </a:cubicBezTo>
                    <a:cubicBezTo>
                      <a:pt x="86464" y="80199"/>
                      <a:pt x="86464" y="80199"/>
                      <a:pt x="86464" y="81097"/>
                    </a:cubicBezTo>
                    <a:cubicBezTo>
                      <a:pt x="86464" y="81097"/>
                      <a:pt x="86464" y="81097"/>
                      <a:pt x="87163" y="82294"/>
                    </a:cubicBezTo>
                    <a:cubicBezTo>
                      <a:pt x="87163" y="82294"/>
                      <a:pt x="87163" y="82294"/>
                      <a:pt x="90190" y="84987"/>
                    </a:cubicBezTo>
                    <a:cubicBezTo>
                      <a:pt x="90190" y="84987"/>
                      <a:pt x="90190" y="84987"/>
                      <a:pt x="92752" y="88578"/>
                    </a:cubicBezTo>
                    <a:cubicBezTo>
                      <a:pt x="92752" y="88578"/>
                      <a:pt x="92752" y="88578"/>
                      <a:pt x="94149" y="87082"/>
                    </a:cubicBezTo>
                    <a:cubicBezTo>
                      <a:pt x="94149" y="87082"/>
                      <a:pt x="94149" y="87082"/>
                      <a:pt x="95081" y="84089"/>
                    </a:cubicBezTo>
                    <a:cubicBezTo>
                      <a:pt x="95081" y="84089"/>
                      <a:pt x="95081" y="84089"/>
                      <a:pt x="96245" y="82593"/>
                    </a:cubicBezTo>
                    <a:cubicBezTo>
                      <a:pt x="96245" y="82593"/>
                      <a:pt x="96245" y="82593"/>
                      <a:pt x="97410" y="81695"/>
                    </a:cubicBezTo>
                    <a:cubicBezTo>
                      <a:pt x="97410" y="81695"/>
                      <a:pt x="97410" y="81695"/>
                      <a:pt x="99506" y="82892"/>
                    </a:cubicBezTo>
                    <a:cubicBezTo>
                      <a:pt x="99506" y="82892"/>
                      <a:pt x="99506" y="82892"/>
                      <a:pt x="102067" y="85286"/>
                    </a:cubicBezTo>
                    <a:cubicBezTo>
                      <a:pt x="102067" y="85286"/>
                      <a:pt x="102067" y="85286"/>
                      <a:pt x="104629" y="88578"/>
                    </a:cubicBezTo>
                    <a:cubicBezTo>
                      <a:pt x="104629" y="88578"/>
                      <a:pt x="104629" y="88578"/>
                      <a:pt x="106492" y="91271"/>
                    </a:cubicBezTo>
                    <a:cubicBezTo>
                      <a:pt x="106492" y="91271"/>
                      <a:pt x="106492" y="91271"/>
                      <a:pt x="110218" y="96059"/>
                    </a:cubicBezTo>
                    <a:cubicBezTo>
                      <a:pt x="110218" y="96059"/>
                      <a:pt x="110218" y="96059"/>
                      <a:pt x="112547" y="100249"/>
                    </a:cubicBezTo>
                    <a:cubicBezTo>
                      <a:pt x="112547" y="100249"/>
                      <a:pt x="112547" y="100249"/>
                      <a:pt x="113944" y="100548"/>
                    </a:cubicBezTo>
                    <a:cubicBezTo>
                      <a:pt x="113944" y="100548"/>
                      <a:pt x="113944" y="100548"/>
                      <a:pt x="115575" y="100847"/>
                    </a:cubicBezTo>
                    <a:cubicBezTo>
                      <a:pt x="115575" y="100847"/>
                      <a:pt x="115575" y="100847"/>
                      <a:pt x="118369" y="102044"/>
                    </a:cubicBezTo>
                    <a:cubicBezTo>
                      <a:pt x="118369" y="102044"/>
                      <a:pt x="118369" y="102044"/>
                      <a:pt x="119534" y="102942"/>
                    </a:cubicBezTo>
                    <a:cubicBezTo>
                      <a:pt x="119534" y="102942"/>
                      <a:pt x="119534" y="102942"/>
                      <a:pt x="119534" y="104139"/>
                    </a:cubicBezTo>
                    <a:cubicBezTo>
                      <a:pt x="119534" y="104139"/>
                      <a:pt x="119534" y="104139"/>
                      <a:pt x="120000" y="106833"/>
                    </a:cubicBezTo>
                    <a:cubicBezTo>
                      <a:pt x="120000" y="106833"/>
                      <a:pt x="120000" y="106833"/>
                      <a:pt x="120000" y="108029"/>
                    </a:cubicBezTo>
                    <a:cubicBezTo>
                      <a:pt x="120000" y="108029"/>
                      <a:pt x="120000" y="108029"/>
                      <a:pt x="120000" y="109226"/>
                    </a:cubicBezTo>
                    <a:cubicBezTo>
                      <a:pt x="120000" y="109226"/>
                      <a:pt x="120000" y="109226"/>
                      <a:pt x="120000" y="111920"/>
                    </a:cubicBezTo>
                    <a:cubicBezTo>
                      <a:pt x="120000" y="111920"/>
                      <a:pt x="120000" y="111920"/>
                      <a:pt x="119068" y="112817"/>
                    </a:cubicBezTo>
                    <a:cubicBezTo>
                      <a:pt x="119068" y="112817"/>
                      <a:pt x="119068" y="112817"/>
                      <a:pt x="118369" y="111620"/>
                    </a:cubicBezTo>
                    <a:cubicBezTo>
                      <a:pt x="118369" y="111620"/>
                      <a:pt x="118369" y="111620"/>
                      <a:pt x="117671" y="110124"/>
                    </a:cubicBezTo>
                    <a:cubicBezTo>
                      <a:pt x="117671" y="110124"/>
                      <a:pt x="117671" y="110124"/>
                      <a:pt x="116972" y="110723"/>
                    </a:cubicBezTo>
                    <a:cubicBezTo>
                      <a:pt x="116972" y="110723"/>
                      <a:pt x="116972" y="110723"/>
                      <a:pt x="117671" y="112219"/>
                    </a:cubicBezTo>
                    <a:cubicBezTo>
                      <a:pt x="117671" y="112219"/>
                      <a:pt x="117671" y="112219"/>
                      <a:pt x="117205" y="112518"/>
                    </a:cubicBezTo>
                    <a:cubicBezTo>
                      <a:pt x="117205" y="112518"/>
                      <a:pt x="117205" y="112518"/>
                      <a:pt x="116506" y="111920"/>
                    </a:cubicBezTo>
                    <a:cubicBezTo>
                      <a:pt x="116506" y="111920"/>
                      <a:pt x="116506" y="111920"/>
                      <a:pt x="115109" y="111321"/>
                    </a:cubicBezTo>
                    <a:cubicBezTo>
                      <a:pt x="115109" y="111321"/>
                      <a:pt x="115109" y="111321"/>
                      <a:pt x="115109" y="110124"/>
                    </a:cubicBezTo>
                    <a:cubicBezTo>
                      <a:pt x="115109" y="110124"/>
                      <a:pt x="115109" y="110124"/>
                      <a:pt x="114643" y="108628"/>
                    </a:cubicBezTo>
                    <a:cubicBezTo>
                      <a:pt x="114643" y="108628"/>
                      <a:pt x="114643" y="108628"/>
                      <a:pt x="113944" y="108029"/>
                    </a:cubicBezTo>
                    <a:cubicBezTo>
                      <a:pt x="113944" y="108029"/>
                      <a:pt x="113944" y="108029"/>
                      <a:pt x="113479" y="106833"/>
                    </a:cubicBezTo>
                    <a:cubicBezTo>
                      <a:pt x="113479" y="106833"/>
                      <a:pt x="113479" y="106833"/>
                      <a:pt x="111616" y="105037"/>
                    </a:cubicBezTo>
                    <a:cubicBezTo>
                      <a:pt x="111616" y="105037"/>
                      <a:pt x="111616" y="105037"/>
                      <a:pt x="109985" y="105336"/>
                    </a:cubicBezTo>
                    <a:cubicBezTo>
                      <a:pt x="109985" y="105336"/>
                      <a:pt x="109985" y="105336"/>
                      <a:pt x="110451" y="106234"/>
                    </a:cubicBezTo>
                    <a:cubicBezTo>
                      <a:pt x="110451" y="106234"/>
                      <a:pt x="110451" y="106234"/>
                      <a:pt x="110917" y="106833"/>
                    </a:cubicBezTo>
                    <a:cubicBezTo>
                      <a:pt x="110917" y="106833"/>
                      <a:pt x="110917" y="106833"/>
                      <a:pt x="112547" y="108029"/>
                    </a:cubicBezTo>
                    <a:cubicBezTo>
                      <a:pt x="112547" y="108029"/>
                      <a:pt x="112547" y="108029"/>
                      <a:pt x="113479" y="109226"/>
                    </a:cubicBezTo>
                    <a:cubicBezTo>
                      <a:pt x="113479" y="109226"/>
                      <a:pt x="113479" y="109226"/>
                      <a:pt x="113479" y="110124"/>
                    </a:cubicBezTo>
                    <a:cubicBezTo>
                      <a:pt x="113479" y="110124"/>
                      <a:pt x="113479" y="110124"/>
                      <a:pt x="114177" y="111022"/>
                    </a:cubicBezTo>
                    <a:cubicBezTo>
                      <a:pt x="114177" y="111022"/>
                      <a:pt x="114177" y="111022"/>
                      <a:pt x="114643" y="111920"/>
                    </a:cubicBezTo>
                    <a:cubicBezTo>
                      <a:pt x="114643" y="111920"/>
                      <a:pt x="114643" y="111920"/>
                      <a:pt x="115109" y="114015"/>
                    </a:cubicBezTo>
                    <a:cubicBezTo>
                      <a:pt x="115109" y="114015"/>
                      <a:pt x="115109" y="114015"/>
                      <a:pt x="115109" y="114613"/>
                    </a:cubicBezTo>
                    <a:cubicBezTo>
                      <a:pt x="115109" y="114613"/>
                      <a:pt x="115109" y="114613"/>
                      <a:pt x="114410" y="114912"/>
                    </a:cubicBezTo>
                    <a:cubicBezTo>
                      <a:pt x="114410" y="114912"/>
                      <a:pt x="114410" y="114912"/>
                      <a:pt x="113944" y="113416"/>
                    </a:cubicBezTo>
                    <a:cubicBezTo>
                      <a:pt x="113944" y="113416"/>
                      <a:pt x="113944" y="113416"/>
                      <a:pt x="113944" y="114912"/>
                    </a:cubicBezTo>
                    <a:cubicBezTo>
                      <a:pt x="113944" y="114912"/>
                      <a:pt x="113944" y="114912"/>
                      <a:pt x="113479" y="116109"/>
                    </a:cubicBezTo>
                    <a:cubicBezTo>
                      <a:pt x="113479" y="116109"/>
                      <a:pt x="113479" y="116109"/>
                      <a:pt x="112780" y="115810"/>
                    </a:cubicBezTo>
                    <a:cubicBezTo>
                      <a:pt x="112780" y="115810"/>
                      <a:pt x="112780" y="115810"/>
                      <a:pt x="111616" y="114314"/>
                    </a:cubicBezTo>
                    <a:cubicBezTo>
                      <a:pt x="111616" y="114314"/>
                      <a:pt x="111616" y="114314"/>
                      <a:pt x="110451" y="112518"/>
                    </a:cubicBezTo>
                    <a:cubicBezTo>
                      <a:pt x="110451" y="112518"/>
                      <a:pt x="110451" y="112518"/>
                      <a:pt x="109520" y="113117"/>
                    </a:cubicBezTo>
                    <a:cubicBezTo>
                      <a:pt x="109520" y="113117"/>
                      <a:pt x="109520" y="113117"/>
                      <a:pt x="108821" y="113117"/>
                    </a:cubicBezTo>
                    <a:cubicBezTo>
                      <a:pt x="108821" y="113117"/>
                      <a:pt x="108821" y="113117"/>
                      <a:pt x="109287" y="111321"/>
                    </a:cubicBezTo>
                    <a:cubicBezTo>
                      <a:pt x="109287" y="111321"/>
                      <a:pt x="109287" y="111321"/>
                      <a:pt x="110451" y="111022"/>
                    </a:cubicBezTo>
                    <a:cubicBezTo>
                      <a:pt x="110451" y="111022"/>
                      <a:pt x="110451" y="111022"/>
                      <a:pt x="109985" y="109226"/>
                    </a:cubicBezTo>
                    <a:cubicBezTo>
                      <a:pt x="109985" y="109226"/>
                      <a:pt x="109985" y="109226"/>
                      <a:pt x="108588" y="110124"/>
                    </a:cubicBezTo>
                    <a:cubicBezTo>
                      <a:pt x="108588" y="110124"/>
                      <a:pt x="108588" y="110124"/>
                      <a:pt x="109054" y="108329"/>
                    </a:cubicBezTo>
                    <a:cubicBezTo>
                      <a:pt x="109054" y="108329"/>
                      <a:pt x="109054" y="108329"/>
                      <a:pt x="108355" y="107132"/>
                    </a:cubicBezTo>
                    <a:cubicBezTo>
                      <a:pt x="108355" y="107132"/>
                      <a:pt x="108355" y="107132"/>
                      <a:pt x="108122" y="106234"/>
                    </a:cubicBezTo>
                    <a:cubicBezTo>
                      <a:pt x="108122" y="106234"/>
                      <a:pt x="108122" y="106234"/>
                      <a:pt x="108122" y="105336"/>
                    </a:cubicBezTo>
                    <a:cubicBezTo>
                      <a:pt x="108122" y="105336"/>
                      <a:pt x="108122" y="105336"/>
                      <a:pt x="109054" y="103541"/>
                    </a:cubicBezTo>
                    <a:cubicBezTo>
                      <a:pt x="109054" y="103541"/>
                      <a:pt x="109054" y="103541"/>
                      <a:pt x="107889" y="103541"/>
                    </a:cubicBezTo>
                    <a:cubicBezTo>
                      <a:pt x="107889" y="103541"/>
                      <a:pt x="107889" y="103541"/>
                      <a:pt x="107424" y="104139"/>
                    </a:cubicBezTo>
                    <a:cubicBezTo>
                      <a:pt x="107424" y="104139"/>
                      <a:pt x="107424" y="104139"/>
                      <a:pt x="107424" y="104738"/>
                    </a:cubicBezTo>
                    <a:cubicBezTo>
                      <a:pt x="107424" y="104738"/>
                      <a:pt x="107424" y="104738"/>
                      <a:pt x="107424" y="106533"/>
                    </a:cubicBezTo>
                    <a:cubicBezTo>
                      <a:pt x="107424" y="106533"/>
                      <a:pt x="107424" y="106533"/>
                      <a:pt x="106725" y="107132"/>
                    </a:cubicBezTo>
                    <a:cubicBezTo>
                      <a:pt x="106725" y="107132"/>
                      <a:pt x="106725" y="107132"/>
                      <a:pt x="106259" y="107730"/>
                    </a:cubicBezTo>
                    <a:cubicBezTo>
                      <a:pt x="106259" y="107730"/>
                      <a:pt x="106259" y="107132"/>
                      <a:pt x="106259" y="106833"/>
                    </a:cubicBezTo>
                    <a:cubicBezTo>
                      <a:pt x="106259" y="106533"/>
                      <a:pt x="106026" y="105635"/>
                      <a:pt x="106026" y="105635"/>
                    </a:cubicBezTo>
                    <a:cubicBezTo>
                      <a:pt x="106026" y="105635"/>
                      <a:pt x="105794" y="104738"/>
                      <a:pt x="105794" y="104139"/>
                    </a:cubicBezTo>
                    <a:cubicBezTo>
                      <a:pt x="105794" y="103840"/>
                      <a:pt x="105561" y="103241"/>
                      <a:pt x="105561" y="103241"/>
                    </a:cubicBezTo>
                    <a:cubicBezTo>
                      <a:pt x="105561" y="103241"/>
                      <a:pt x="105328" y="102643"/>
                      <a:pt x="105328" y="102344"/>
                    </a:cubicBezTo>
                    <a:cubicBezTo>
                      <a:pt x="105328" y="101745"/>
                      <a:pt x="105328" y="101446"/>
                      <a:pt x="105328" y="101446"/>
                    </a:cubicBezTo>
                    <a:cubicBezTo>
                      <a:pt x="105328" y="101446"/>
                      <a:pt x="105561" y="100847"/>
                      <a:pt x="106026" y="100847"/>
                    </a:cubicBezTo>
                    <a:cubicBezTo>
                      <a:pt x="106259" y="100548"/>
                      <a:pt x="106492" y="99950"/>
                      <a:pt x="106492" y="99950"/>
                    </a:cubicBezTo>
                    <a:cubicBezTo>
                      <a:pt x="106492" y="99950"/>
                      <a:pt x="106492" y="99950"/>
                      <a:pt x="107424" y="98753"/>
                    </a:cubicBezTo>
                    <a:cubicBezTo>
                      <a:pt x="107424" y="98753"/>
                      <a:pt x="107424" y="98753"/>
                      <a:pt x="106492" y="96658"/>
                    </a:cubicBezTo>
                    <a:cubicBezTo>
                      <a:pt x="106492" y="96658"/>
                      <a:pt x="106492" y="96658"/>
                      <a:pt x="106026" y="96957"/>
                    </a:cubicBezTo>
                    <a:cubicBezTo>
                      <a:pt x="106026" y="96957"/>
                      <a:pt x="106026" y="96957"/>
                      <a:pt x="105561" y="98453"/>
                    </a:cubicBezTo>
                    <a:cubicBezTo>
                      <a:pt x="105561" y="98453"/>
                      <a:pt x="105561" y="98453"/>
                      <a:pt x="104629" y="99950"/>
                    </a:cubicBezTo>
                    <a:cubicBezTo>
                      <a:pt x="104629" y="99950"/>
                      <a:pt x="104629" y="99950"/>
                      <a:pt x="103930" y="100548"/>
                    </a:cubicBezTo>
                    <a:cubicBezTo>
                      <a:pt x="103930" y="100548"/>
                      <a:pt x="103930" y="100548"/>
                      <a:pt x="103697" y="101147"/>
                    </a:cubicBezTo>
                    <a:cubicBezTo>
                      <a:pt x="103697" y="101147"/>
                      <a:pt x="103697" y="101147"/>
                      <a:pt x="104163" y="103541"/>
                    </a:cubicBezTo>
                    <a:cubicBezTo>
                      <a:pt x="104163" y="103541"/>
                      <a:pt x="104163" y="103541"/>
                      <a:pt x="105095" y="106833"/>
                    </a:cubicBezTo>
                    <a:cubicBezTo>
                      <a:pt x="105095" y="106833"/>
                      <a:pt x="105095" y="106833"/>
                      <a:pt x="104163" y="106533"/>
                    </a:cubicBezTo>
                    <a:cubicBezTo>
                      <a:pt x="104163" y="106533"/>
                      <a:pt x="104163" y="106533"/>
                      <a:pt x="102766" y="102942"/>
                    </a:cubicBezTo>
                    <a:cubicBezTo>
                      <a:pt x="102766" y="102942"/>
                      <a:pt x="102766" y="102942"/>
                      <a:pt x="101136" y="99950"/>
                    </a:cubicBezTo>
                    <a:cubicBezTo>
                      <a:pt x="101136" y="99950"/>
                      <a:pt x="101136" y="99950"/>
                      <a:pt x="100670" y="101745"/>
                    </a:cubicBezTo>
                    <a:cubicBezTo>
                      <a:pt x="100670" y="101745"/>
                      <a:pt x="100670" y="101745"/>
                      <a:pt x="100204" y="101446"/>
                    </a:cubicBezTo>
                    <a:cubicBezTo>
                      <a:pt x="100204" y="101446"/>
                      <a:pt x="100204" y="101446"/>
                      <a:pt x="99506" y="99351"/>
                    </a:cubicBezTo>
                    <a:cubicBezTo>
                      <a:pt x="99506" y="99351"/>
                      <a:pt x="99506" y="99351"/>
                      <a:pt x="98574" y="98453"/>
                    </a:cubicBezTo>
                    <a:cubicBezTo>
                      <a:pt x="98574" y="98453"/>
                      <a:pt x="98574" y="98453"/>
                      <a:pt x="96245" y="95162"/>
                    </a:cubicBezTo>
                    <a:cubicBezTo>
                      <a:pt x="96245" y="95162"/>
                      <a:pt x="96245" y="95162"/>
                      <a:pt x="96245" y="93067"/>
                    </a:cubicBezTo>
                    <a:cubicBezTo>
                      <a:pt x="96245" y="93067"/>
                      <a:pt x="96245" y="93067"/>
                      <a:pt x="95779" y="94264"/>
                    </a:cubicBezTo>
                    <a:cubicBezTo>
                      <a:pt x="95779" y="94264"/>
                      <a:pt x="95779" y="94264"/>
                      <a:pt x="94615" y="93665"/>
                    </a:cubicBezTo>
                    <a:cubicBezTo>
                      <a:pt x="94615" y="93665"/>
                      <a:pt x="94615" y="93665"/>
                      <a:pt x="92053" y="90673"/>
                    </a:cubicBezTo>
                    <a:cubicBezTo>
                      <a:pt x="92053" y="90673"/>
                      <a:pt x="92053" y="90673"/>
                      <a:pt x="90423" y="88279"/>
                    </a:cubicBezTo>
                    <a:cubicBezTo>
                      <a:pt x="90423" y="88279"/>
                      <a:pt x="90423" y="88279"/>
                      <a:pt x="89492" y="88578"/>
                    </a:cubicBezTo>
                    <a:cubicBezTo>
                      <a:pt x="89492" y="88578"/>
                      <a:pt x="89492" y="88578"/>
                      <a:pt x="87395" y="87980"/>
                    </a:cubicBezTo>
                    <a:cubicBezTo>
                      <a:pt x="87395" y="87980"/>
                      <a:pt x="87395" y="87980"/>
                      <a:pt x="85998" y="86184"/>
                    </a:cubicBezTo>
                    <a:cubicBezTo>
                      <a:pt x="85998" y="86184"/>
                      <a:pt x="85998" y="86184"/>
                      <a:pt x="85998" y="84089"/>
                    </a:cubicBezTo>
                    <a:cubicBezTo>
                      <a:pt x="85998" y="84089"/>
                      <a:pt x="85998" y="84089"/>
                      <a:pt x="85299" y="84688"/>
                    </a:cubicBezTo>
                    <a:cubicBezTo>
                      <a:pt x="85299" y="84688"/>
                      <a:pt x="85299" y="84688"/>
                      <a:pt x="82505" y="84688"/>
                    </a:cubicBezTo>
                    <a:cubicBezTo>
                      <a:pt x="82505" y="84688"/>
                      <a:pt x="82505" y="84688"/>
                      <a:pt x="81108" y="84389"/>
                    </a:cubicBezTo>
                    <a:cubicBezTo>
                      <a:pt x="81108" y="84389"/>
                      <a:pt x="81108" y="84389"/>
                      <a:pt x="79477" y="83790"/>
                    </a:cubicBezTo>
                    <a:cubicBezTo>
                      <a:pt x="79477" y="83790"/>
                      <a:pt x="79477" y="83790"/>
                      <a:pt x="76450" y="83491"/>
                    </a:cubicBezTo>
                    <a:cubicBezTo>
                      <a:pt x="76450" y="83491"/>
                      <a:pt x="76450" y="83491"/>
                      <a:pt x="73422" y="84389"/>
                    </a:cubicBezTo>
                    <a:cubicBezTo>
                      <a:pt x="73422" y="84389"/>
                      <a:pt x="73422" y="84389"/>
                      <a:pt x="71326" y="84987"/>
                    </a:cubicBezTo>
                    <a:cubicBezTo>
                      <a:pt x="71326" y="84987"/>
                      <a:pt x="71326" y="84987"/>
                      <a:pt x="71792" y="82593"/>
                    </a:cubicBezTo>
                    <a:cubicBezTo>
                      <a:pt x="71792" y="82593"/>
                      <a:pt x="71792" y="82593"/>
                      <a:pt x="71093" y="83191"/>
                    </a:cubicBezTo>
                    <a:cubicBezTo>
                      <a:pt x="71093" y="83191"/>
                      <a:pt x="71093" y="83191"/>
                      <a:pt x="69929" y="82294"/>
                    </a:cubicBezTo>
                    <a:cubicBezTo>
                      <a:pt x="69929" y="82294"/>
                      <a:pt x="69929" y="82294"/>
                      <a:pt x="68997" y="81695"/>
                    </a:cubicBezTo>
                    <a:cubicBezTo>
                      <a:pt x="68997" y="81695"/>
                      <a:pt x="68997" y="81695"/>
                      <a:pt x="68066" y="81695"/>
                    </a:cubicBezTo>
                    <a:cubicBezTo>
                      <a:pt x="68066" y="81695"/>
                      <a:pt x="68066" y="81695"/>
                      <a:pt x="67367" y="81695"/>
                    </a:cubicBezTo>
                    <a:cubicBezTo>
                      <a:pt x="67367" y="81695"/>
                      <a:pt x="67367" y="81695"/>
                      <a:pt x="66203" y="82593"/>
                    </a:cubicBezTo>
                    <a:cubicBezTo>
                      <a:pt x="66203" y="82593"/>
                      <a:pt x="66203" y="82593"/>
                      <a:pt x="65271" y="83191"/>
                    </a:cubicBezTo>
                    <a:cubicBezTo>
                      <a:pt x="65271" y="83191"/>
                      <a:pt x="65271" y="83191"/>
                      <a:pt x="64340" y="84688"/>
                    </a:cubicBezTo>
                    <a:cubicBezTo>
                      <a:pt x="64340" y="84688"/>
                      <a:pt x="64340" y="84688"/>
                      <a:pt x="63874" y="85286"/>
                    </a:cubicBezTo>
                    <a:cubicBezTo>
                      <a:pt x="63874" y="85286"/>
                      <a:pt x="63874" y="85286"/>
                      <a:pt x="62710" y="84987"/>
                    </a:cubicBezTo>
                    <a:cubicBezTo>
                      <a:pt x="62710" y="84987"/>
                      <a:pt x="62710" y="84987"/>
                      <a:pt x="63874" y="83790"/>
                    </a:cubicBezTo>
                    <a:cubicBezTo>
                      <a:pt x="63874" y="83790"/>
                      <a:pt x="63874" y="83790"/>
                      <a:pt x="65271" y="81995"/>
                    </a:cubicBezTo>
                    <a:cubicBezTo>
                      <a:pt x="65271" y="81995"/>
                      <a:pt x="65271" y="81995"/>
                      <a:pt x="66203" y="80798"/>
                    </a:cubicBezTo>
                    <a:cubicBezTo>
                      <a:pt x="66203" y="80798"/>
                      <a:pt x="66203" y="80798"/>
                      <a:pt x="66902" y="79600"/>
                    </a:cubicBezTo>
                    <a:cubicBezTo>
                      <a:pt x="66902" y="79600"/>
                      <a:pt x="66902" y="79600"/>
                      <a:pt x="66436" y="79600"/>
                    </a:cubicBezTo>
                    <a:cubicBezTo>
                      <a:pt x="66436" y="79600"/>
                      <a:pt x="66436" y="79600"/>
                      <a:pt x="65504" y="79002"/>
                    </a:cubicBezTo>
                    <a:cubicBezTo>
                      <a:pt x="65504" y="79002"/>
                      <a:pt x="65504" y="79002"/>
                      <a:pt x="65504" y="76907"/>
                    </a:cubicBezTo>
                    <a:cubicBezTo>
                      <a:pt x="65504" y="76907"/>
                      <a:pt x="65504" y="76907"/>
                      <a:pt x="64573" y="77805"/>
                    </a:cubicBezTo>
                    <a:cubicBezTo>
                      <a:pt x="64573" y="77805"/>
                      <a:pt x="64573" y="77805"/>
                      <a:pt x="64340" y="78104"/>
                    </a:cubicBezTo>
                    <a:cubicBezTo>
                      <a:pt x="64340" y="78104"/>
                      <a:pt x="64340" y="78104"/>
                      <a:pt x="62710" y="78104"/>
                    </a:cubicBezTo>
                    <a:cubicBezTo>
                      <a:pt x="62710" y="78104"/>
                      <a:pt x="62710" y="78104"/>
                      <a:pt x="61312" y="77805"/>
                    </a:cubicBezTo>
                    <a:cubicBezTo>
                      <a:pt x="61312" y="77805"/>
                      <a:pt x="61312" y="77805"/>
                      <a:pt x="60614" y="78703"/>
                    </a:cubicBezTo>
                    <a:cubicBezTo>
                      <a:pt x="60614" y="78703"/>
                      <a:pt x="60614" y="78703"/>
                      <a:pt x="60148" y="80498"/>
                    </a:cubicBezTo>
                    <a:cubicBezTo>
                      <a:pt x="60148" y="80498"/>
                      <a:pt x="60148" y="80498"/>
                      <a:pt x="61079" y="81995"/>
                    </a:cubicBezTo>
                    <a:cubicBezTo>
                      <a:pt x="61079" y="81995"/>
                      <a:pt x="61079" y="81995"/>
                      <a:pt x="60614" y="84389"/>
                    </a:cubicBezTo>
                    <a:cubicBezTo>
                      <a:pt x="60614" y="84389"/>
                      <a:pt x="60614" y="84389"/>
                      <a:pt x="59449" y="85885"/>
                    </a:cubicBezTo>
                    <a:cubicBezTo>
                      <a:pt x="59449" y="85885"/>
                      <a:pt x="59449" y="85885"/>
                      <a:pt x="58285" y="85885"/>
                    </a:cubicBezTo>
                    <a:cubicBezTo>
                      <a:pt x="58285" y="85885"/>
                      <a:pt x="58285" y="85885"/>
                      <a:pt x="56888" y="85885"/>
                    </a:cubicBezTo>
                    <a:cubicBezTo>
                      <a:pt x="56888" y="85885"/>
                      <a:pt x="56888" y="85885"/>
                      <a:pt x="56422" y="87980"/>
                    </a:cubicBezTo>
                    <a:cubicBezTo>
                      <a:pt x="56422" y="87980"/>
                      <a:pt x="56422" y="87980"/>
                      <a:pt x="54559" y="88877"/>
                    </a:cubicBezTo>
                    <a:cubicBezTo>
                      <a:pt x="54559" y="88877"/>
                      <a:pt x="54559" y="88877"/>
                      <a:pt x="54326" y="89476"/>
                    </a:cubicBezTo>
                    <a:cubicBezTo>
                      <a:pt x="54326" y="89476"/>
                      <a:pt x="54326" y="89476"/>
                      <a:pt x="52695" y="90972"/>
                    </a:cubicBezTo>
                    <a:cubicBezTo>
                      <a:pt x="52695" y="90972"/>
                      <a:pt x="52695" y="90972"/>
                      <a:pt x="51065" y="91571"/>
                    </a:cubicBezTo>
                    <a:cubicBezTo>
                      <a:pt x="51065" y="91571"/>
                      <a:pt x="51065" y="91571"/>
                      <a:pt x="50134" y="91870"/>
                    </a:cubicBezTo>
                    <a:cubicBezTo>
                      <a:pt x="50134" y="91870"/>
                      <a:pt x="50134" y="91870"/>
                      <a:pt x="49668" y="90972"/>
                    </a:cubicBezTo>
                    <a:cubicBezTo>
                      <a:pt x="49668" y="90972"/>
                      <a:pt x="49668" y="90972"/>
                      <a:pt x="49435" y="90374"/>
                    </a:cubicBezTo>
                    <a:cubicBezTo>
                      <a:pt x="49435" y="90374"/>
                      <a:pt x="49435" y="90374"/>
                      <a:pt x="50600" y="89775"/>
                    </a:cubicBezTo>
                    <a:cubicBezTo>
                      <a:pt x="50600" y="89775"/>
                      <a:pt x="50600" y="89775"/>
                      <a:pt x="51531" y="88279"/>
                    </a:cubicBezTo>
                    <a:cubicBezTo>
                      <a:pt x="51531" y="88279"/>
                      <a:pt x="51531" y="88279"/>
                      <a:pt x="50367" y="88279"/>
                    </a:cubicBezTo>
                    <a:cubicBezTo>
                      <a:pt x="50367" y="88279"/>
                      <a:pt x="50367" y="88279"/>
                      <a:pt x="49901" y="87381"/>
                    </a:cubicBezTo>
                    <a:cubicBezTo>
                      <a:pt x="49901" y="87381"/>
                      <a:pt x="49901" y="87381"/>
                      <a:pt x="51065" y="85286"/>
                    </a:cubicBezTo>
                    <a:cubicBezTo>
                      <a:pt x="51065" y="85286"/>
                      <a:pt x="51065" y="85286"/>
                      <a:pt x="51531" y="83191"/>
                    </a:cubicBezTo>
                    <a:cubicBezTo>
                      <a:pt x="51531" y="83191"/>
                      <a:pt x="51531" y="83191"/>
                      <a:pt x="52230" y="80199"/>
                    </a:cubicBezTo>
                    <a:cubicBezTo>
                      <a:pt x="52230" y="80199"/>
                      <a:pt x="52230" y="80199"/>
                      <a:pt x="53394" y="78404"/>
                    </a:cubicBezTo>
                    <a:cubicBezTo>
                      <a:pt x="53394" y="78404"/>
                      <a:pt x="53394" y="78404"/>
                      <a:pt x="57586" y="79002"/>
                    </a:cubicBezTo>
                    <a:cubicBezTo>
                      <a:pt x="57586" y="79002"/>
                      <a:pt x="57586" y="79002"/>
                      <a:pt x="56888" y="77805"/>
                    </a:cubicBezTo>
                    <a:cubicBezTo>
                      <a:pt x="56888" y="77805"/>
                      <a:pt x="56888" y="77805"/>
                      <a:pt x="55723" y="77506"/>
                    </a:cubicBezTo>
                    <a:cubicBezTo>
                      <a:pt x="55723" y="77506"/>
                      <a:pt x="55723" y="77506"/>
                      <a:pt x="53627" y="76309"/>
                    </a:cubicBezTo>
                    <a:cubicBezTo>
                      <a:pt x="53627" y="76309"/>
                      <a:pt x="53627" y="76309"/>
                      <a:pt x="51997" y="77207"/>
                    </a:cubicBezTo>
                    <a:cubicBezTo>
                      <a:pt x="51997" y="77207"/>
                      <a:pt x="51997" y="77207"/>
                      <a:pt x="50600" y="78703"/>
                    </a:cubicBezTo>
                    <a:cubicBezTo>
                      <a:pt x="50600" y="78703"/>
                      <a:pt x="50600" y="78703"/>
                      <a:pt x="49202" y="80199"/>
                    </a:cubicBezTo>
                    <a:cubicBezTo>
                      <a:pt x="49202" y="80199"/>
                      <a:pt x="49202" y="80199"/>
                      <a:pt x="48504" y="81995"/>
                    </a:cubicBezTo>
                    <a:cubicBezTo>
                      <a:pt x="48504" y="81995"/>
                      <a:pt x="48504" y="81995"/>
                      <a:pt x="48271" y="83491"/>
                    </a:cubicBezTo>
                    <a:cubicBezTo>
                      <a:pt x="48271" y="83491"/>
                      <a:pt x="48271" y="83491"/>
                      <a:pt x="47339" y="83491"/>
                    </a:cubicBezTo>
                    <a:cubicBezTo>
                      <a:pt x="47339" y="83491"/>
                      <a:pt x="47339" y="83491"/>
                      <a:pt x="47339" y="84089"/>
                    </a:cubicBezTo>
                    <a:cubicBezTo>
                      <a:pt x="47339" y="84089"/>
                      <a:pt x="47339" y="84089"/>
                      <a:pt x="47805" y="85286"/>
                    </a:cubicBezTo>
                    <a:cubicBezTo>
                      <a:pt x="47805" y="85286"/>
                      <a:pt x="47805" y="85286"/>
                      <a:pt x="47572" y="86184"/>
                    </a:cubicBezTo>
                    <a:cubicBezTo>
                      <a:pt x="47572" y="86184"/>
                      <a:pt x="47572" y="86184"/>
                      <a:pt x="46873" y="87082"/>
                    </a:cubicBezTo>
                    <a:cubicBezTo>
                      <a:pt x="46873" y="87082"/>
                      <a:pt x="46873" y="87082"/>
                      <a:pt x="45243" y="88279"/>
                    </a:cubicBezTo>
                    <a:cubicBezTo>
                      <a:pt x="45243" y="88279"/>
                      <a:pt x="45243" y="88279"/>
                      <a:pt x="44312" y="89177"/>
                    </a:cubicBezTo>
                    <a:cubicBezTo>
                      <a:pt x="44312" y="89177"/>
                      <a:pt x="44312" y="89177"/>
                      <a:pt x="43147" y="90673"/>
                    </a:cubicBezTo>
                    <a:cubicBezTo>
                      <a:pt x="43147" y="90673"/>
                      <a:pt x="43147" y="90673"/>
                      <a:pt x="42914" y="92169"/>
                    </a:cubicBezTo>
                    <a:cubicBezTo>
                      <a:pt x="42914" y="92169"/>
                      <a:pt x="42914" y="92169"/>
                      <a:pt x="44545" y="92768"/>
                    </a:cubicBezTo>
                    <a:cubicBezTo>
                      <a:pt x="44545" y="92768"/>
                      <a:pt x="44545" y="92768"/>
                      <a:pt x="44777" y="94862"/>
                    </a:cubicBezTo>
                    <a:cubicBezTo>
                      <a:pt x="44777" y="94862"/>
                      <a:pt x="44777" y="94862"/>
                      <a:pt x="44079" y="96059"/>
                    </a:cubicBezTo>
                    <a:cubicBezTo>
                      <a:pt x="44079" y="96059"/>
                      <a:pt x="44079" y="96059"/>
                      <a:pt x="42914" y="96957"/>
                    </a:cubicBezTo>
                    <a:cubicBezTo>
                      <a:pt x="42914" y="96957"/>
                      <a:pt x="42914" y="96957"/>
                      <a:pt x="41517" y="99351"/>
                    </a:cubicBezTo>
                    <a:cubicBezTo>
                      <a:pt x="41517" y="99351"/>
                      <a:pt x="41517" y="99351"/>
                      <a:pt x="39421" y="101147"/>
                    </a:cubicBezTo>
                    <a:cubicBezTo>
                      <a:pt x="39421" y="101147"/>
                      <a:pt x="39421" y="101147"/>
                      <a:pt x="35229" y="103840"/>
                    </a:cubicBezTo>
                    <a:cubicBezTo>
                      <a:pt x="35229" y="103840"/>
                      <a:pt x="35229" y="103840"/>
                      <a:pt x="34996" y="106234"/>
                    </a:cubicBezTo>
                    <a:cubicBezTo>
                      <a:pt x="34996" y="106234"/>
                      <a:pt x="34996" y="106234"/>
                      <a:pt x="33366" y="107132"/>
                    </a:cubicBezTo>
                    <a:cubicBezTo>
                      <a:pt x="33366" y="107132"/>
                      <a:pt x="33366" y="107132"/>
                      <a:pt x="31736" y="108329"/>
                    </a:cubicBezTo>
                    <a:cubicBezTo>
                      <a:pt x="31736" y="108329"/>
                      <a:pt x="31736" y="108329"/>
                      <a:pt x="29640" y="109226"/>
                    </a:cubicBezTo>
                    <a:cubicBezTo>
                      <a:pt x="29640" y="109226"/>
                      <a:pt x="29640" y="109226"/>
                      <a:pt x="28941" y="109825"/>
                    </a:cubicBezTo>
                    <a:cubicBezTo>
                      <a:pt x="28941" y="109825"/>
                      <a:pt x="28941" y="109825"/>
                      <a:pt x="28010" y="110723"/>
                    </a:cubicBezTo>
                    <a:cubicBezTo>
                      <a:pt x="28010" y="110723"/>
                      <a:pt x="28010" y="110723"/>
                      <a:pt x="27311" y="111620"/>
                    </a:cubicBezTo>
                    <a:cubicBezTo>
                      <a:pt x="27311" y="111620"/>
                      <a:pt x="27311" y="111620"/>
                      <a:pt x="26845" y="113416"/>
                    </a:cubicBezTo>
                    <a:cubicBezTo>
                      <a:pt x="26845" y="113416"/>
                      <a:pt x="26845" y="113416"/>
                      <a:pt x="25681" y="113715"/>
                    </a:cubicBezTo>
                    <a:cubicBezTo>
                      <a:pt x="25681" y="113715"/>
                      <a:pt x="25681" y="113715"/>
                      <a:pt x="24050" y="114314"/>
                    </a:cubicBezTo>
                    <a:cubicBezTo>
                      <a:pt x="24050" y="114314"/>
                      <a:pt x="24050" y="114314"/>
                      <a:pt x="22886" y="114314"/>
                    </a:cubicBezTo>
                    <a:cubicBezTo>
                      <a:pt x="22886" y="114314"/>
                      <a:pt x="22886" y="114314"/>
                      <a:pt x="21722" y="114912"/>
                    </a:cubicBezTo>
                    <a:cubicBezTo>
                      <a:pt x="21722" y="114912"/>
                      <a:pt x="21722" y="114912"/>
                      <a:pt x="20091" y="116109"/>
                    </a:cubicBezTo>
                    <a:cubicBezTo>
                      <a:pt x="20091" y="116109"/>
                      <a:pt x="20091" y="116109"/>
                      <a:pt x="20557" y="117606"/>
                    </a:cubicBezTo>
                    <a:cubicBezTo>
                      <a:pt x="20557" y="117606"/>
                      <a:pt x="20557" y="117606"/>
                      <a:pt x="20091" y="117905"/>
                    </a:cubicBezTo>
                    <a:cubicBezTo>
                      <a:pt x="20091" y="117905"/>
                      <a:pt x="20091" y="117905"/>
                      <a:pt x="18927" y="117007"/>
                    </a:cubicBezTo>
                    <a:cubicBezTo>
                      <a:pt x="18927" y="117007"/>
                      <a:pt x="18927" y="117007"/>
                      <a:pt x="17763" y="116408"/>
                    </a:cubicBezTo>
                    <a:cubicBezTo>
                      <a:pt x="17763" y="116408"/>
                      <a:pt x="17763" y="116408"/>
                      <a:pt x="16831" y="114613"/>
                    </a:cubicBezTo>
                    <a:cubicBezTo>
                      <a:pt x="16831" y="114613"/>
                      <a:pt x="16831" y="114613"/>
                      <a:pt x="16598" y="115211"/>
                    </a:cubicBezTo>
                    <a:cubicBezTo>
                      <a:pt x="16598" y="115211"/>
                      <a:pt x="16598" y="115211"/>
                      <a:pt x="16598" y="117606"/>
                    </a:cubicBezTo>
                    <a:cubicBezTo>
                      <a:pt x="16598" y="117606"/>
                      <a:pt x="16598" y="117606"/>
                      <a:pt x="15201" y="117606"/>
                    </a:cubicBezTo>
                    <a:cubicBezTo>
                      <a:pt x="15201" y="117606"/>
                      <a:pt x="15201" y="117606"/>
                      <a:pt x="15201" y="118503"/>
                    </a:cubicBezTo>
                    <a:cubicBezTo>
                      <a:pt x="15201" y="118503"/>
                      <a:pt x="15201" y="118503"/>
                      <a:pt x="13804" y="118503"/>
                    </a:cubicBezTo>
                    <a:cubicBezTo>
                      <a:pt x="13804" y="118503"/>
                      <a:pt x="13804" y="118503"/>
                      <a:pt x="13804" y="118204"/>
                    </a:cubicBezTo>
                    <a:cubicBezTo>
                      <a:pt x="13804" y="117905"/>
                      <a:pt x="13105" y="117905"/>
                      <a:pt x="13105" y="117905"/>
                    </a:cubicBezTo>
                    <a:cubicBezTo>
                      <a:pt x="13105" y="117905"/>
                      <a:pt x="13105" y="117905"/>
                      <a:pt x="12173" y="117905"/>
                    </a:cubicBezTo>
                    <a:cubicBezTo>
                      <a:pt x="12173" y="117905"/>
                      <a:pt x="12173" y="117905"/>
                      <a:pt x="11009" y="118204"/>
                    </a:cubicBezTo>
                    <a:cubicBezTo>
                      <a:pt x="11009" y="118204"/>
                      <a:pt x="11009" y="118204"/>
                      <a:pt x="9612" y="120000"/>
                    </a:cubicBezTo>
                    <a:cubicBezTo>
                      <a:pt x="9612" y="120000"/>
                      <a:pt x="9612" y="120000"/>
                      <a:pt x="7050" y="120000"/>
                    </a:cubicBezTo>
                    <a:cubicBezTo>
                      <a:pt x="7050" y="120000"/>
                      <a:pt x="7050" y="120000"/>
                      <a:pt x="4721" y="120000"/>
                    </a:cubicBezTo>
                    <a:cubicBezTo>
                      <a:pt x="4721" y="120000"/>
                      <a:pt x="4721" y="120000"/>
                      <a:pt x="4721" y="118802"/>
                    </a:cubicBezTo>
                    <a:cubicBezTo>
                      <a:pt x="4721" y="118802"/>
                      <a:pt x="4721" y="118802"/>
                      <a:pt x="6351" y="116408"/>
                    </a:cubicBezTo>
                    <a:cubicBezTo>
                      <a:pt x="6351" y="116408"/>
                      <a:pt x="6351" y="116408"/>
                      <a:pt x="9146" y="116408"/>
                    </a:cubicBezTo>
                    <a:cubicBezTo>
                      <a:pt x="9146" y="116408"/>
                      <a:pt x="9146" y="116408"/>
                      <a:pt x="10310" y="116408"/>
                    </a:cubicBezTo>
                    <a:cubicBezTo>
                      <a:pt x="10310" y="116408"/>
                      <a:pt x="10310" y="116408"/>
                      <a:pt x="11475" y="115511"/>
                    </a:cubicBezTo>
                    <a:cubicBezTo>
                      <a:pt x="11475" y="115511"/>
                      <a:pt x="11475" y="115511"/>
                      <a:pt x="13105" y="114912"/>
                    </a:cubicBezTo>
                    <a:cubicBezTo>
                      <a:pt x="13105" y="114912"/>
                      <a:pt x="13105" y="114912"/>
                      <a:pt x="13804" y="114314"/>
                    </a:cubicBezTo>
                    <a:cubicBezTo>
                      <a:pt x="13804" y="114314"/>
                      <a:pt x="13804" y="114314"/>
                      <a:pt x="14502" y="112817"/>
                    </a:cubicBezTo>
                    <a:cubicBezTo>
                      <a:pt x="14502" y="112817"/>
                      <a:pt x="14502" y="112817"/>
                      <a:pt x="15900" y="111920"/>
                    </a:cubicBezTo>
                    <a:cubicBezTo>
                      <a:pt x="15900" y="111920"/>
                      <a:pt x="15900" y="111920"/>
                      <a:pt x="17995" y="111620"/>
                    </a:cubicBezTo>
                    <a:cubicBezTo>
                      <a:pt x="17995" y="111620"/>
                      <a:pt x="17995" y="111620"/>
                      <a:pt x="19160" y="111620"/>
                    </a:cubicBezTo>
                    <a:cubicBezTo>
                      <a:pt x="19160" y="111620"/>
                      <a:pt x="19160" y="111620"/>
                      <a:pt x="20091" y="112817"/>
                    </a:cubicBezTo>
                    <a:cubicBezTo>
                      <a:pt x="20091" y="112817"/>
                      <a:pt x="20091" y="112817"/>
                      <a:pt x="21023" y="111920"/>
                    </a:cubicBezTo>
                    <a:cubicBezTo>
                      <a:pt x="21023" y="111920"/>
                      <a:pt x="21023" y="111920"/>
                      <a:pt x="21955" y="110124"/>
                    </a:cubicBezTo>
                    <a:cubicBezTo>
                      <a:pt x="21955" y="110124"/>
                      <a:pt x="21955" y="110124"/>
                      <a:pt x="23119" y="108628"/>
                    </a:cubicBezTo>
                    <a:cubicBezTo>
                      <a:pt x="23119" y="108628"/>
                      <a:pt x="23119" y="108628"/>
                      <a:pt x="24283" y="107730"/>
                    </a:cubicBezTo>
                    <a:cubicBezTo>
                      <a:pt x="24283" y="107730"/>
                      <a:pt x="24283" y="107730"/>
                      <a:pt x="26612" y="107132"/>
                    </a:cubicBezTo>
                    <a:cubicBezTo>
                      <a:pt x="26612" y="107132"/>
                      <a:pt x="26612" y="107132"/>
                      <a:pt x="27544" y="105935"/>
                    </a:cubicBezTo>
                    <a:cubicBezTo>
                      <a:pt x="27544" y="105935"/>
                      <a:pt x="27544" y="105935"/>
                      <a:pt x="28708" y="104438"/>
                    </a:cubicBezTo>
                    <a:cubicBezTo>
                      <a:pt x="28708" y="104438"/>
                      <a:pt x="28708" y="104438"/>
                      <a:pt x="30106" y="102942"/>
                    </a:cubicBezTo>
                    <a:cubicBezTo>
                      <a:pt x="30106" y="102942"/>
                      <a:pt x="30106" y="102942"/>
                      <a:pt x="31270" y="102044"/>
                    </a:cubicBezTo>
                    <a:cubicBezTo>
                      <a:pt x="31270" y="102044"/>
                      <a:pt x="31270" y="102044"/>
                      <a:pt x="31736" y="100249"/>
                    </a:cubicBezTo>
                    <a:cubicBezTo>
                      <a:pt x="31736" y="100249"/>
                      <a:pt x="31736" y="100249"/>
                      <a:pt x="31969" y="97556"/>
                    </a:cubicBezTo>
                    <a:cubicBezTo>
                      <a:pt x="31969" y="97556"/>
                      <a:pt x="31969" y="97556"/>
                      <a:pt x="32434" y="95760"/>
                    </a:cubicBezTo>
                    <a:cubicBezTo>
                      <a:pt x="32434" y="95760"/>
                      <a:pt x="32434" y="95760"/>
                      <a:pt x="32667" y="95162"/>
                    </a:cubicBezTo>
                    <a:cubicBezTo>
                      <a:pt x="32667" y="95162"/>
                      <a:pt x="32667" y="95162"/>
                      <a:pt x="33832" y="93067"/>
                    </a:cubicBezTo>
                    <a:cubicBezTo>
                      <a:pt x="33832" y="93067"/>
                      <a:pt x="33832" y="93067"/>
                      <a:pt x="33133" y="93067"/>
                    </a:cubicBezTo>
                    <a:cubicBezTo>
                      <a:pt x="33133" y="93067"/>
                      <a:pt x="33133" y="93067"/>
                      <a:pt x="31969" y="93366"/>
                    </a:cubicBezTo>
                    <a:cubicBezTo>
                      <a:pt x="31969" y="93366"/>
                      <a:pt x="31969" y="93366"/>
                      <a:pt x="31270" y="93366"/>
                    </a:cubicBezTo>
                    <a:cubicBezTo>
                      <a:pt x="31270" y="93366"/>
                      <a:pt x="31270" y="93366"/>
                      <a:pt x="30106" y="93067"/>
                    </a:cubicBezTo>
                    <a:cubicBezTo>
                      <a:pt x="30106" y="93067"/>
                      <a:pt x="30106" y="93067"/>
                      <a:pt x="29640" y="92468"/>
                    </a:cubicBezTo>
                    <a:cubicBezTo>
                      <a:pt x="29640" y="92468"/>
                      <a:pt x="29640" y="92468"/>
                      <a:pt x="30804" y="90972"/>
                    </a:cubicBezTo>
                    <a:cubicBezTo>
                      <a:pt x="30804" y="90972"/>
                      <a:pt x="30804" y="90972"/>
                      <a:pt x="29640" y="91271"/>
                    </a:cubicBezTo>
                    <a:cubicBezTo>
                      <a:pt x="29640" y="91271"/>
                      <a:pt x="29640" y="91271"/>
                      <a:pt x="28941" y="92169"/>
                    </a:cubicBezTo>
                    <a:cubicBezTo>
                      <a:pt x="28941" y="92169"/>
                      <a:pt x="28941" y="92169"/>
                      <a:pt x="28475" y="94264"/>
                    </a:cubicBezTo>
                    <a:cubicBezTo>
                      <a:pt x="28475" y="94264"/>
                      <a:pt x="28475" y="94264"/>
                      <a:pt x="27777" y="95162"/>
                    </a:cubicBezTo>
                    <a:cubicBezTo>
                      <a:pt x="27777" y="95162"/>
                      <a:pt x="27777" y="95162"/>
                      <a:pt x="27544" y="94264"/>
                    </a:cubicBezTo>
                    <a:cubicBezTo>
                      <a:pt x="27544" y="94264"/>
                      <a:pt x="27544" y="94264"/>
                      <a:pt x="26845" y="93067"/>
                    </a:cubicBezTo>
                    <a:cubicBezTo>
                      <a:pt x="26845" y="93067"/>
                      <a:pt x="26845" y="93067"/>
                      <a:pt x="25681" y="91571"/>
                    </a:cubicBezTo>
                    <a:cubicBezTo>
                      <a:pt x="25681" y="91571"/>
                      <a:pt x="25681" y="91571"/>
                      <a:pt x="23818" y="90074"/>
                    </a:cubicBezTo>
                    <a:cubicBezTo>
                      <a:pt x="23818" y="90074"/>
                      <a:pt x="23818" y="90074"/>
                      <a:pt x="23352" y="90074"/>
                    </a:cubicBezTo>
                    <a:cubicBezTo>
                      <a:pt x="23352" y="90074"/>
                      <a:pt x="23352" y="90074"/>
                      <a:pt x="21722" y="91571"/>
                    </a:cubicBezTo>
                    <a:cubicBezTo>
                      <a:pt x="21722" y="91571"/>
                      <a:pt x="21722" y="91571"/>
                      <a:pt x="20790" y="91571"/>
                    </a:cubicBezTo>
                    <a:cubicBezTo>
                      <a:pt x="20790" y="91571"/>
                      <a:pt x="20790" y="91571"/>
                      <a:pt x="19393" y="91571"/>
                    </a:cubicBezTo>
                    <a:cubicBezTo>
                      <a:pt x="19393" y="91571"/>
                      <a:pt x="19393" y="91571"/>
                      <a:pt x="19626" y="87680"/>
                    </a:cubicBezTo>
                    <a:cubicBezTo>
                      <a:pt x="19626" y="87680"/>
                      <a:pt x="19626" y="87680"/>
                      <a:pt x="19859" y="86483"/>
                    </a:cubicBezTo>
                    <a:cubicBezTo>
                      <a:pt x="19859" y="86483"/>
                      <a:pt x="19859" y="86483"/>
                      <a:pt x="20557" y="85286"/>
                    </a:cubicBezTo>
                    <a:cubicBezTo>
                      <a:pt x="20557" y="85286"/>
                      <a:pt x="20557" y="85286"/>
                      <a:pt x="20557" y="83790"/>
                    </a:cubicBezTo>
                    <a:cubicBezTo>
                      <a:pt x="20557" y="83790"/>
                      <a:pt x="20557" y="83790"/>
                      <a:pt x="20324" y="81396"/>
                    </a:cubicBezTo>
                    <a:cubicBezTo>
                      <a:pt x="20324" y="81396"/>
                      <a:pt x="20324" y="81396"/>
                      <a:pt x="19859" y="79002"/>
                    </a:cubicBezTo>
                    <a:cubicBezTo>
                      <a:pt x="19859" y="79002"/>
                      <a:pt x="19859" y="79002"/>
                      <a:pt x="19393" y="79600"/>
                    </a:cubicBezTo>
                    <a:cubicBezTo>
                      <a:pt x="19393" y="79600"/>
                      <a:pt x="19393" y="79600"/>
                      <a:pt x="18461" y="80798"/>
                    </a:cubicBezTo>
                    <a:cubicBezTo>
                      <a:pt x="18461" y="80798"/>
                      <a:pt x="18461" y="80798"/>
                      <a:pt x="17763" y="81396"/>
                    </a:cubicBezTo>
                    <a:cubicBezTo>
                      <a:pt x="17763" y="81396"/>
                      <a:pt x="17763" y="81396"/>
                      <a:pt x="17064" y="81396"/>
                    </a:cubicBezTo>
                    <a:cubicBezTo>
                      <a:pt x="17064" y="81396"/>
                      <a:pt x="17064" y="81396"/>
                      <a:pt x="16365" y="80498"/>
                    </a:cubicBezTo>
                    <a:cubicBezTo>
                      <a:pt x="16365" y="80498"/>
                      <a:pt x="16365" y="80498"/>
                      <a:pt x="15900" y="80498"/>
                    </a:cubicBezTo>
                    <a:cubicBezTo>
                      <a:pt x="15900" y="80498"/>
                      <a:pt x="15900" y="80498"/>
                      <a:pt x="14968" y="79900"/>
                    </a:cubicBezTo>
                    <a:cubicBezTo>
                      <a:pt x="14968" y="79900"/>
                      <a:pt x="14968" y="79900"/>
                      <a:pt x="14269" y="79002"/>
                    </a:cubicBezTo>
                    <a:cubicBezTo>
                      <a:pt x="14269" y="79002"/>
                      <a:pt x="14269" y="79002"/>
                      <a:pt x="13571" y="78404"/>
                    </a:cubicBezTo>
                    <a:cubicBezTo>
                      <a:pt x="13571" y="78404"/>
                      <a:pt x="13571" y="78404"/>
                      <a:pt x="12872" y="77506"/>
                    </a:cubicBezTo>
                    <a:cubicBezTo>
                      <a:pt x="12872" y="77506"/>
                      <a:pt x="12872" y="77506"/>
                      <a:pt x="12639" y="76608"/>
                    </a:cubicBezTo>
                    <a:cubicBezTo>
                      <a:pt x="12639" y="76608"/>
                      <a:pt x="12639" y="76608"/>
                      <a:pt x="12406" y="74513"/>
                    </a:cubicBezTo>
                    <a:cubicBezTo>
                      <a:pt x="12406" y="74513"/>
                      <a:pt x="12406" y="74513"/>
                      <a:pt x="13338" y="73616"/>
                    </a:cubicBezTo>
                    <a:cubicBezTo>
                      <a:pt x="13338" y="73616"/>
                      <a:pt x="13338" y="73616"/>
                      <a:pt x="14269" y="73616"/>
                    </a:cubicBezTo>
                    <a:cubicBezTo>
                      <a:pt x="14269" y="73616"/>
                      <a:pt x="14269" y="73616"/>
                      <a:pt x="15434" y="73616"/>
                    </a:cubicBezTo>
                    <a:cubicBezTo>
                      <a:pt x="15434" y="73616"/>
                      <a:pt x="15434" y="73616"/>
                      <a:pt x="16598" y="74513"/>
                    </a:cubicBezTo>
                    <a:cubicBezTo>
                      <a:pt x="16598" y="74513"/>
                      <a:pt x="16598" y="74513"/>
                      <a:pt x="17064" y="73017"/>
                    </a:cubicBezTo>
                    <a:cubicBezTo>
                      <a:pt x="17064" y="73017"/>
                      <a:pt x="17064" y="73017"/>
                      <a:pt x="16365" y="72119"/>
                    </a:cubicBezTo>
                    <a:cubicBezTo>
                      <a:pt x="16365" y="72119"/>
                      <a:pt x="16365" y="72119"/>
                      <a:pt x="16132" y="72119"/>
                    </a:cubicBezTo>
                    <a:cubicBezTo>
                      <a:pt x="16132" y="72119"/>
                      <a:pt x="16132" y="72119"/>
                      <a:pt x="14968" y="72119"/>
                    </a:cubicBezTo>
                    <a:cubicBezTo>
                      <a:pt x="14968" y="72119"/>
                      <a:pt x="14968" y="72119"/>
                      <a:pt x="14269" y="72119"/>
                    </a:cubicBezTo>
                    <a:cubicBezTo>
                      <a:pt x="14269" y="72119"/>
                      <a:pt x="14269" y="72119"/>
                      <a:pt x="12872" y="70922"/>
                    </a:cubicBezTo>
                    <a:cubicBezTo>
                      <a:pt x="12872" y="70922"/>
                      <a:pt x="12872" y="70922"/>
                      <a:pt x="12406" y="69725"/>
                    </a:cubicBezTo>
                    <a:cubicBezTo>
                      <a:pt x="12406" y="69725"/>
                      <a:pt x="12406" y="69725"/>
                      <a:pt x="11941" y="68229"/>
                    </a:cubicBezTo>
                    <a:cubicBezTo>
                      <a:pt x="11941" y="68229"/>
                      <a:pt x="11941" y="68229"/>
                      <a:pt x="11475" y="66733"/>
                    </a:cubicBezTo>
                    <a:cubicBezTo>
                      <a:pt x="11475" y="66733"/>
                      <a:pt x="11475" y="66733"/>
                      <a:pt x="11475" y="66134"/>
                    </a:cubicBezTo>
                    <a:cubicBezTo>
                      <a:pt x="11475" y="66134"/>
                      <a:pt x="11475" y="66134"/>
                      <a:pt x="11941" y="65536"/>
                    </a:cubicBezTo>
                    <a:cubicBezTo>
                      <a:pt x="11941" y="65536"/>
                      <a:pt x="11941" y="65536"/>
                      <a:pt x="12639" y="64039"/>
                    </a:cubicBezTo>
                    <a:cubicBezTo>
                      <a:pt x="12639" y="64039"/>
                      <a:pt x="12639" y="64039"/>
                      <a:pt x="13804" y="62244"/>
                    </a:cubicBezTo>
                    <a:cubicBezTo>
                      <a:pt x="13804" y="62244"/>
                      <a:pt x="13804" y="62244"/>
                      <a:pt x="15201" y="61047"/>
                    </a:cubicBezTo>
                    <a:cubicBezTo>
                      <a:pt x="15201" y="61047"/>
                      <a:pt x="15201" y="61047"/>
                      <a:pt x="16132" y="59551"/>
                    </a:cubicBezTo>
                    <a:cubicBezTo>
                      <a:pt x="16132" y="59551"/>
                      <a:pt x="16132" y="59551"/>
                      <a:pt x="16365" y="58054"/>
                    </a:cubicBezTo>
                    <a:cubicBezTo>
                      <a:pt x="16365" y="58054"/>
                      <a:pt x="16365" y="58054"/>
                      <a:pt x="17530" y="56558"/>
                    </a:cubicBezTo>
                    <a:cubicBezTo>
                      <a:pt x="17530" y="56558"/>
                      <a:pt x="17530" y="56558"/>
                      <a:pt x="18461" y="56259"/>
                    </a:cubicBezTo>
                    <a:cubicBezTo>
                      <a:pt x="18461" y="56259"/>
                      <a:pt x="18461" y="56259"/>
                      <a:pt x="19160" y="56857"/>
                    </a:cubicBezTo>
                    <a:cubicBezTo>
                      <a:pt x="19160" y="56857"/>
                      <a:pt x="19160" y="56857"/>
                      <a:pt x="19859" y="58054"/>
                    </a:cubicBezTo>
                    <a:cubicBezTo>
                      <a:pt x="19859" y="58054"/>
                      <a:pt x="19859" y="58054"/>
                      <a:pt x="20324" y="58054"/>
                    </a:cubicBezTo>
                    <a:cubicBezTo>
                      <a:pt x="20324" y="58054"/>
                      <a:pt x="20324" y="58054"/>
                      <a:pt x="21256" y="58054"/>
                    </a:cubicBezTo>
                    <a:cubicBezTo>
                      <a:pt x="21256" y="58054"/>
                      <a:pt x="21256" y="58054"/>
                      <a:pt x="21722" y="58054"/>
                    </a:cubicBezTo>
                    <a:cubicBezTo>
                      <a:pt x="21722" y="58054"/>
                      <a:pt x="21722" y="58054"/>
                      <a:pt x="22420" y="56857"/>
                    </a:cubicBezTo>
                    <a:cubicBezTo>
                      <a:pt x="22420" y="56857"/>
                      <a:pt x="22420" y="56857"/>
                      <a:pt x="23119" y="56857"/>
                    </a:cubicBezTo>
                    <a:cubicBezTo>
                      <a:pt x="23119" y="56857"/>
                      <a:pt x="23119" y="56857"/>
                      <a:pt x="23352" y="56259"/>
                    </a:cubicBezTo>
                    <a:cubicBezTo>
                      <a:pt x="23352" y="56259"/>
                      <a:pt x="23352" y="56259"/>
                      <a:pt x="23818" y="55361"/>
                    </a:cubicBezTo>
                    <a:cubicBezTo>
                      <a:pt x="23818" y="55361"/>
                      <a:pt x="23818" y="55361"/>
                      <a:pt x="24050" y="56259"/>
                    </a:cubicBezTo>
                    <a:cubicBezTo>
                      <a:pt x="24050" y="56259"/>
                      <a:pt x="24050" y="56259"/>
                      <a:pt x="24749" y="56259"/>
                    </a:cubicBezTo>
                    <a:cubicBezTo>
                      <a:pt x="24749" y="56259"/>
                      <a:pt x="24749" y="56259"/>
                      <a:pt x="25215" y="56259"/>
                    </a:cubicBezTo>
                    <a:cubicBezTo>
                      <a:pt x="25215" y="56259"/>
                      <a:pt x="25215" y="56259"/>
                      <a:pt x="26147" y="56259"/>
                    </a:cubicBezTo>
                    <a:cubicBezTo>
                      <a:pt x="26147" y="56259"/>
                      <a:pt x="26147" y="56259"/>
                      <a:pt x="26845" y="55361"/>
                    </a:cubicBezTo>
                    <a:cubicBezTo>
                      <a:pt x="26845" y="55361"/>
                      <a:pt x="26845" y="55361"/>
                      <a:pt x="27544" y="55361"/>
                    </a:cubicBezTo>
                    <a:cubicBezTo>
                      <a:pt x="27544" y="55361"/>
                      <a:pt x="27544" y="55361"/>
                      <a:pt x="27777" y="53266"/>
                    </a:cubicBezTo>
                    <a:cubicBezTo>
                      <a:pt x="27777" y="53266"/>
                      <a:pt x="27777" y="53266"/>
                      <a:pt x="27311" y="51770"/>
                    </a:cubicBezTo>
                    <a:cubicBezTo>
                      <a:pt x="27311" y="51770"/>
                      <a:pt x="27311" y="51770"/>
                      <a:pt x="26845" y="49376"/>
                    </a:cubicBezTo>
                    <a:cubicBezTo>
                      <a:pt x="26845" y="49376"/>
                      <a:pt x="26845" y="49376"/>
                      <a:pt x="27777" y="49376"/>
                    </a:cubicBezTo>
                    <a:cubicBezTo>
                      <a:pt x="27777" y="49376"/>
                      <a:pt x="27777" y="49376"/>
                      <a:pt x="28708" y="48179"/>
                    </a:cubicBezTo>
                    <a:cubicBezTo>
                      <a:pt x="28708" y="48179"/>
                      <a:pt x="28708" y="48179"/>
                      <a:pt x="28475" y="46383"/>
                    </a:cubicBezTo>
                    <a:cubicBezTo>
                      <a:pt x="28475" y="46383"/>
                      <a:pt x="28475" y="46383"/>
                      <a:pt x="27078" y="46084"/>
                    </a:cubicBezTo>
                    <a:cubicBezTo>
                      <a:pt x="27078" y="46084"/>
                      <a:pt x="27078" y="46084"/>
                      <a:pt x="26379" y="46084"/>
                    </a:cubicBezTo>
                    <a:cubicBezTo>
                      <a:pt x="26379" y="46084"/>
                      <a:pt x="26379" y="46084"/>
                      <a:pt x="25681" y="46383"/>
                    </a:cubicBezTo>
                    <a:cubicBezTo>
                      <a:pt x="25681" y="46383"/>
                      <a:pt x="25681" y="46383"/>
                      <a:pt x="24982" y="46982"/>
                    </a:cubicBezTo>
                    <a:cubicBezTo>
                      <a:pt x="24982" y="46982"/>
                      <a:pt x="24982" y="46982"/>
                      <a:pt x="24516" y="48179"/>
                    </a:cubicBezTo>
                    <a:cubicBezTo>
                      <a:pt x="24516" y="48179"/>
                      <a:pt x="24516" y="48179"/>
                      <a:pt x="23818" y="48179"/>
                    </a:cubicBezTo>
                    <a:cubicBezTo>
                      <a:pt x="23818" y="48179"/>
                      <a:pt x="23818" y="48179"/>
                      <a:pt x="23119" y="46383"/>
                    </a:cubicBezTo>
                    <a:cubicBezTo>
                      <a:pt x="23119" y="46383"/>
                      <a:pt x="23119" y="46383"/>
                      <a:pt x="21256" y="46383"/>
                    </a:cubicBezTo>
                    <a:cubicBezTo>
                      <a:pt x="21256" y="46383"/>
                      <a:pt x="21256" y="46383"/>
                      <a:pt x="19160" y="46383"/>
                    </a:cubicBezTo>
                    <a:cubicBezTo>
                      <a:pt x="19160" y="46383"/>
                      <a:pt x="19160" y="46383"/>
                      <a:pt x="17530" y="45785"/>
                    </a:cubicBezTo>
                    <a:cubicBezTo>
                      <a:pt x="17530" y="45785"/>
                      <a:pt x="17530" y="45785"/>
                      <a:pt x="15900" y="44887"/>
                    </a:cubicBezTo>
                    <a:cubicBezTo>
                      <a:pt x="15900" y="44887"/>
                      <a:pt x="15900" y="44887"/>
                      <a:pt x="14968" y="43391"/>
                    </a:cubicBezTo>
                    <a:cubicBezTo>
                      <a:pt x="14968" y="43391"/>
                      <a:pt x="14968" y="43391"/>
                      <a:pt x="14735" y="40399"/>
                    </a:cubicBezTo>
                    <a:cubicBezTo>
                      <a:pt x="14735" y="40399"/>
                      <a:pt x="14735" y="40399"/>
                      <a:pt x="15900" y="39800"/>
                    </a:cubicBezTo>
                    <a:cubicBezTo>
                      <a:pt x="15900" y="39800"/>
                      <a:pt x="15900" y="39800"/>
                      <a:pt x="16598" y="39201"/>
                    </a:cubicBezTo>
                    <a:cubicBezTo>
                      <a:pt x="16598" y="39201"/>
                      <a:pt x="16598" y="39201"/>
                      <a:pt x="14968" y="38304"/>
                    </a:cubicBezTo>
                    <a:cubicBezTo>
                      <a:pt x="14968" y="38304"/>
                      <a:pt x="14968" y="38304"/>
                      <a:pt x="14036" y="37406"/>
                    </a:cubicBezTo>
                    <a:cubicBezTo>
                      <a:pt x="14036" y="37406"/>
                      <a:pt x="14036" y="37406"/>
                      <a:pt x="12872" y="36209"/>
                    </a:cubicBezTo>
                    <a:cubicBezTo>
                      <a:pt x="12872" y="36209"/>
                      <a:pt x="12872" y="36209"/>
                      <a:pt x="12639" y="35610"/>
                    </a:cubicBezTo>
                    <a:cubicBezTo>
                      <a:pt x="12639" y="35610"/>
                      <a:pt x="12639" y="35610"/>
                      <a:pt x="13571" y="34713"/>
                    </a:cubicBezTo>
                    <a:cubicBezTo>
                      <a:pt x="13571" y="34713"/>
                      <a:pt x="13571" y="34713"/>
                      <a:pt x="14269" y="34713"/>
                    </a:cubicBezTo>
                    <a:cubicBezTo>
                      <a:pt x="14269" y="34713"/>
                      <a:pt x="14269" y="34713"/>
                      <a:pt x="15667" y="34413"/>
                    </a:cubicBezTo>
                    <a:cubicBezTo>
                      <a:pt x="15667" y="34413"/>
                      <a:pt x="15667" y="34413"/>
                      <a:pt x="17530" y="32917"/>
                    </a:cubicBezTo>
                    <a:cubicBezTo>
                      <a:pt x="17530" y="32917"/>
                      <a:pt x="17530" y="32917"/>
                      <a:pt x="17763" y="33516"/>
                    </a:cubicBezTo>
                    <a:cubicBezTo>
                      <a:pt x="17763" y="33516"/>
                      <a:pt x="17763" y="33516"/>
                      <a:pt x="18927" y="32917"/>
                    </a:cubicBezTo>
                    <a:cubicBezTo>
                      <a:pt x="18927" y="32917"/>
                      <a:pt x="18927" y="32917"/>
                      <a:pt x="18927" y="32618"/>
                    </a:cubicBezTo>
                    <a:cubicBezTo>
                      <a:pt x="18927" y="32618"/>
                      <a:pt x="18927" y="32618"/>
                      <a:pt x="19626" y="32319"/>
                    </a:cubicBezTo>
                    <a:cubicBezTo>
                      <a:pt x="19626" y="32319"/>
                      <a:pt x="19626" y="32319"/>
                      <a:pt x="21023" y="32019"/>
                    </a:cubicBezTo>
                    <a:cubicBezTo>
                      <a:pt x="21023" y="32019"/>
                      <a:pt x="21023" y="32019"/>
                      <a:pt x="22653" y="32019"/>
                    </a:cubicBezTo>
                    <a:cubicBezTo>
                      <a:pt x="22653" y="32019"/>
                      <a:pt x="22653" y="32019"/>
                      <a:pt x="23352" y="32618"/>
                    </a:cubicBezTo>
                    <a:cubicBezTo>
                      <a:pt x="23352" y="32618"/>
                      <a:pt x="23352" y="32618"/>
                      <a:pt x="22886" y="34114"/>
                    </a:cubicBezTo>
                    <a:cubicBezTo>
                      <a:pt x="22886" y="34114"/>
                      <a:pt x="22886" y="34114"/>
                      <a:pt x="22886" y="34713"/>
                    </a:cubicBezTo>
                    <a:cubicBezTo>
                      <a:pt x="22886" y="34713"/>
                      <a:pt x="22886" y="34713"/>
                      <a:pt x="23585" y="35311"/>
                    </a:cubicBezTo>
                    <a:cubicBezTo>
                      <a:pt x="23585" y="35311"/>
                      <a:pt x="23585" y="35311"/>
                      <a:pt x="24283" y="36209"/>
                    </a:cubicBezTo>
                    <a:cubicBezTo>
                      <a:pt x="24283" y="36209"/>
                      <a:pt x="24283" y="36209"/>
                      <a:pt x="25681" y="36209"/>
                    </a:cubicBezTo>
                    <a:cubicBezTo>
                      <a:pt x="25681" y="36209"/>
                      <a:pt x="25681" y="36209"/>
                      <a:pt x="27544" y="36808"/>
                    </a:cubicBezTo>
                    <a:cubicBezTo>
                      <a:pt x="27544" y="36808"/>
                      <a:pt x="27544" y="36808"/>
                      <a:pt x="28941" y="35910"/>
                    </a:cubicBezTo>
                    <a:cubicBezTo>
                      <a:pt x="28941" y="35910"/>
                      <a:pt x="28941" y="35910"/>
                      <a:pt x="29873" y="34713"/>
                    </a:cubicBezTo>
                    <a:cubicBezTo>
                      <a:pt x="29873" y="34713"/>
                      <a:pt x="29873" y="34713"/>
                      <a:pt x="31037" y="33815"/>
                    </a:cubicBezTo>
                    <a:cubicBezTo>
                      <a:pt x="31037" y="33815"/>
                      <a:pt x="30106" y="33216"/>
                      <a:pt x="29873" y="33216"/>
                    </a:cubicBezTo>
                    <a:cubicBezTo>
                      <a:pt x="29407" y="33216"/>
                      <a:pt x="28941" y="32618"/>
                      <a:pt x="28941" y="32618"/>
                    </a:cubicBezTo>
                    <a:cubicBezTo>
                      <a:pt x="28941" y="32618"/>
                      <a:pt x="28941" y="32618"/>
                      <a:pt x="28243" y="32019"/>
                    </a:cubicBezTo>
                    <a:cubicBezTo>
                      <a:pt x="28243" y="32019"/>
                      <a:pt x="28243" y="32019"/>
                      <a:pt x="28243" y="30822"/>
                    </a:cubicBezTo>
                    <a:cubicBezTo>
                      <a:pt x="28243" y="30822"/>
                      <a:pt x="28243" y="30822"/>
                      <a:pt x="28010" y="29326"/>
                    </a:cubicBezTo>
                    <a:cubicBezTo>
                      <a:pt x="28010" y="29326"/>
                      <a:pt x="28010" y="29326"/>
                      <a:pt x="24516" y="28129"/>
                    </a:cubicBezTo>
                    <a:cubicBezTo>
                      <a:pt x="24516" y="28129"/>
                      <a:pt x="24516" y="28129"/>
                      <a:pt x="24516" y="23640"/>
                    </a:cubicBezTo>
                    <a:cubicBezTo>
                      <a:pt x="24516" y="23640"/>
                      <a:pt x="24516" y="23640"/>
                      <a:pt x="22886" y="21546"/>
                    </a:cubicBezTo>
                    <a:cubicBezTo>
                      <a:pt x="22886" y="21546"/>
                      <a:pt x="22886" y="21546"/>
                      <a:pt x="19626" y="17057"/>
                    </a:cubicBezTo>
                    <a:cubicBezTo>
                      <a:pt x="19626" y="17057"/>
                      <a:pt x="19626" y="17057"/>
                      <a:pt x="20091" y="17057"/>
                    </a:cubicBezTo>
                    <a:cubicBezTo>
                      <a:pt x="20091" y="17057"/>
                      <a:pt x="20091" y="17057"/>
                      <a:pt x="20091" y="16159"/>
                    </a:cubicBezTo>
                    <a:cubicBezTo>
                      <a:pt x="20091" y="16159"/>
                      <a:pt x="20091" y="16159"/>
                      <a:pt x="21256" y="16159"/>
                    </a:cubicBezTo>
                    <a:cubicBezTo>
                      <a:pt x="21256" y="16159"/>
                      <a:pt x="21256" y="16159"/>
                      <a:pt x="21256" y="14962"/>
                    </a:cubicBezTo>
                    <a:cubicBezTo>
                      <a:pt x="21256" y="14962"/>
                      <a:pt x="21256" y="14962"/>
                      <a:pt x="21489" y="13466"/>
                    </a:cubicBezTo>
                    <a:cubicBezTo>
                      <a:pt x="21489" y="13466"/>
                      <a:pt x="21489" y="13466"/>
                      <a:pt x="22187" y="13466"/>
                    </a:cubicBezTo>
                    <a:cubicBezTo>
                      <a:pt x="22187" y="13466"/>
                      <a:pt x="22187" y="13466"/>
                      <a:pt x="22886" y="14064"/>
                    </a:cubicBezTo>
                    <a:cubicBezTo>
                      <a:pt x="22886" y="14064"/>
                      <a:pt x="22886" y="14064"/>
                      <a:pt x="24050" y="14064"/>
                    </a:cubicBezTo>
                    <a:cubicBezTo>
                      <a:pt x="24050" y="14064"/>
                      <a:pt x="24050" y="14064"/>
                      <a:pt x="24516" y="14064"/>
                    </a:cubicBezTo>
                    <a:cubicBezTo>
                      <a:pt x="24516" y="14064"/>
                      <a:pt x="24516" y="14064"/>
                      <a:pt x="25681" y="14064"/>
                    </a:cubicBezTo>
                    <a:cubicBezTo>
                      <a:pt x="25681" y="14064"/>
                      <a:pt x="25681" y="14064"/>
                      <a:pt x="27777" y="13166"/>
                    </a:cubicBezTo>
                    <a:cubicBezTo>
                      <a:pt x="27777" y="13166"/>
                      <a:pt x="27777" y="13166"/>
                      <a:pt x="28475" y="12269"/>
                    </a:cubicBezTo>
                    <a:cubicBezTo>
                      <a:pt x="28475" y="12269"/>
                      <a:pt x="28475" y="12269"/>
                      <a:pt x="29174" y="10773"/>
                    </a:cubicBezTo>
                    <a:cubicBezTo>
                      <a:pt x="29174" y="10773"/>
                      <a:pt x="29174" y="10773"/>
                      <a:pt x="29174" y="8379"/>
                    </a:cubicBezTo>
                    <a:cubicBezTo>
                      <a:pt x="29174" y="8379"/>
                      <a:pt x="29174" y="8379"/>
                      <a:pt x="29873" y="8379"/>
                    </a:cubicBezTo>
                    <a:cubicBezTo>
                      <a:pt x="29873" y="8379"/>
                      <a:pt x="29873" y="8379"/>
                      <a:pt x="30571" y="7481"/>
                    </a:cubicBezTo>
                    <a:cubicBezTo>
                      <a:pt x="30571" y="7481"/>
                      <a:pt x="30571" y="7481"/>
                      <a:pt x="31969" y="5984"/>
                    </a:cubicBezTo>
                    <a:cubicBezTo>
                      <a:pt x="31969" y="5984"/>
                      <a:pt x="31969" y="5984"/>
                      <a:pt x="34530" y="5386"/>
                    </a:cubicBezTo>
                    <a:cubicBezTo>
                      <a:pt x="34530" y="5386"/>
                      <a:pt x="34530" y="5386"/>
                      <a:pt x="35462" y="3890"/>
                    </a:cubicBezTo>
                    <a:cubicBezTo>
                      <a:pt x="35462" y="3890"/>
                      <a:pt x="35462" y="3890"/>
                      <a:pt x="36393" y="3291"/>
                    </a:cubicBezTo>
                    <a:cubicBezTo>
                      <a:pt x="36393" y="3291"/>
                      <a:pt x="36393" y="3291"/>
                      <a:pt x="37092" y="2393"/>
                    </a:cubicBezTo>
                    <a:cubicBezTo>
                      <a:pt x="37092" y="2393"/>
                      <a:pt x="37092" y="2393"/>
                      <a:pt x="40818" y="2693"/>
                    </a:cubicBezTo>
                    <a:cubicBezTo>
                      <a:pt x="40818" y="2693"/>
                      <a:pt x="40818" y="2693"/>
                      <a:pt x="41284" y="1197"/>
                    </a:cubicBezTo>
                    <a:cubicBezTo>
                      <a:pt x="41284" y="1197"/>
                      <a:pt x="41284" y="1197"/>
                      <a:pt x="43147" y="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1280160" tIns="82296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AK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9" name="Shape 1437">
                <a:extLst>
                  <a:ext uri="{FF2B5EF4-FFF2-40B4-BE49-F238E27FC236}">
                    <a16:creationId xmlns:a16="http://schemas.microsoft.com/office/drawing/2014/main" xmlns="" id="{1B1FEF39-6E37-6C44-B829-229041E5A11A}"/>
                  </a:ext>
                </a:extLst>
              </p:cNvPr>
              <p:cNvSpPr/>
              <p:nvPr/>
            </p:nvSpPr>
            <p:spPr>
              <a:xfrm>
                <a:off x="5957637" y="3282926"/>
                <a:ext cx="448593" cy="2850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419" y="71716"/>
                    </a:moveTo>
                    <a:cubicBezTo>
                      <a:pt x="96188" y="71716"/>
                      <a:pt x="96188" y="71716"/>
                      <a:pt x="96188" y="71716"/>
                    </a:cubicBezTo>
                    <a:cubicBezTo>
                      <a:pt x="97724" y="71716"/>
                      <a:pt x="97724" y="71716"/>
                      <a:pt x="97724" y="71716"/>
                    </a:cubicBezTo>
                    <a:cubicBezTo>
                      <a:pt x="100028" y="74100"/>
                      <a:pt x="100028" y="74100"/>
                      <a:pt x="100028" y="74100"/>
                    </a:cubicBezTo>
                    <a:cubicBezTo>
                      <a:pt x="101948" y="77080"/>
                      <a:pt x="101948" y="77080"/>
                      <a:pt x="101948" y="77080"/>
                    </a:cubicBezTo>
                    <a:cubicBezTo>
                      <a:pt x="101948" y="77080"/>
                      <a:pt x="103101" y="77677"/>
                      <a:pt x="103485" y="77677"/>
                    </a:cubicBezTo>
                    <a:cubicBezTo>
                      <a:pt x="103869" y="77677"/>
                      <a:pt x="104253" y="77677"/>
                      <a:pt x="104637" y="77677"/>
                    </a:cubicBezTo>
                    <a:cubicBezTo>
                      <a:pt x="105021" y="77677"/>
                      <a:pt x="106557" y="77677"/>
                      <a:pt x="106557" y="77677"/>
                    </a:cubicBezTo>
                    <a:cubicBezTo>
                      <a:pt x="110398" y="80061"/>
                      <a:pt x="110398" y="80061"/>
                      <a:pt x="110398" y="80061"/>
                    </a:cubicBezTo>
                    <a:cubicBezTo>
                      <a:pt x="112702" y="83042"/>
                      <a:pt x="112702" y="83042"/>
                      <a:pt x="112702" y="83042"/>
                    </a:cubicBezTo>
                    <a:cubicBezTo>
                      <a:pt x="112702" y="85426"/>
                      <a:pt x="112702" y="85426"/>
                      <a:pt x="112702" y="85426"/>
                    </a:cubicBezTo>
                    <a:cubicBezTo>
                      <a:pt x="113470" y="90791"/>
                      <a:pt x="113470" y="90791"/>
                      <a:pt x="113470" y="90791"/>
                    </a:cubicBezTo>
                    <a:cubicBezTo>
                      <a:pt x="114623" y="90791"/>
                      <a:pt x="114623" y="90791"/>
                      <a:pt x="114623" y="90791"/>
                    </a:cubicBezTo>
                    <a:cubicBezTo>
                      <a:pt x="115391" y="90791"/>
                      <a:pt x="115391" y="90791"/>
                      <a:pt x="115391" y="90791"/>
                    </a:cubicBezTo>
                    <a:cubicBezTo>
                      <a:pt x="115391" y="94367"/>
                      <a:pt x="115391" y="94367"/>
                      <a:pt x="115391" y="94367"/>
                    </a:cubicBezTo>
                    <a:cubicBezTo>
                      <a:pt x="116543" y="94367"/>
                      <a:pt x="116543" y="94367"/>
                      <a:pt x="116543" y="94367"/>
                    </a:cubicBezTo>
                    <a:cubicBezTo>
                      <a:pt x="118079" y="96752"/>
                      <a:pt x="118079" y="96752"/>
                      <a:pt x="118079" y="96752"/>
                    </a:cubicBezTo>
                    <a:cubicBezTo>
                      <a:pt x="120000" y="96752"/>
                      <a:pt x="120000" y="96752"/>
                      <a:pt x="120000" y="96752"/>
                    </a:cubicBezTo>
                    <a:cubicBezTo>
                      <a:pt x="118079" y="100924"/>
                      <a:pt x="118079" y="100924"/>
                      <a:pt x="118079" y="100924"/>
                    </a:cubicBezTo>
                    <a:cubicBezTo>
                      <a:pt x="116543" y="102117"/>
                      <a:pt x="116543" y="102117"/>
                      <a:pt x="116543" y="102117"/>
                    </a:cubicBezTo>
                    <a:cubicBezTo>
                      <a:pt x="114623" y="107482"/>
                      <a:pt x="114623" y="107482"/>
                      <a:pt x="114623" y="107482"/>
                    </a:cubicBezTo>
                    <a:cubicBezTo>
                      <a:pt x="112318" y="108674"/>
                      <a:pt x="112318" y="108674"/>
                      <a:pt x="112318" y="108674"/>
                    </a:cubicBezTo>
                    <a:cubicBezTo>
                      <a:pt x="107709" y="108674"/>
                      <a:pt x="107709" y="108674"/>
                      <a:pt x="107709" y="108674"/>
                    </a:cubicBezTo>
                    <a:cubicBezTo>
                      <a:pt x="106941" y="110462"/>
                      <a:pt x="106941" y="110462"/>
                      <a:pt x="106941" y="110462"/>
                    </a:cubicBezTo>
                    <a:cubicBezTo>
                      <a:pt x="103869" y="110462"/>
                      <a:pt x="103869" y="110462"/>
                      <a:pt x="103869" y="110462"/>
                    </a:cubicBezTo>
                    <a:cubicBezTo>
                      <a:pt x="103101" y="114635"/>
                      <a:pt x="103101" y="114635"/>
                      <a:pt x="103101" y="114635"/>
                    </a:cubicBezTo>
                    <a:cubicBezTo>
                      <a:pt x="102717" y="117615"/>
                      <a:pt x="102717" y="117615"/>
                      <a:pt x="102717" y="117615"/>
                    </a:cubicBezTo>
                    <a:cubicBezTo>
                      <a:pt x="101948" y="118808"/>
                      <a:pt x="101948" y="118808"/>
                      <a:pt x="101948" y="118808"/>
                    </a:cubicBezTo>
                    <a:cubicBezTo>
                      <a:pt x="101180" y="120000"/>
                      <a:pt x="101180" y="120000"/>
                      <a:pt x="101180" y="120000"/>
                    </a:cubicBezTo>
                    <a:cubicBezTo>
                      <a:pt x="100028" y="120000"/>
                      <a:pt x="100028" y="120000"/>
                      <a:pt x="100028" y="120000"/>
                    </a:cubicBezTo>
                    <a:cubicBezTo>
                      <a:pt x="98876" y="117019"/>
                      <a:pt x="98876" y="117019"/>
                      <a:pt x="98876" y="117019"/>
                    </a:cubicBezTo>
                    <a:cubicBezTo>
                      <a:pt x="96188" y="115231"/>
                      <a:pt x="96188" y="115231"/>
                      <a:pt x="96188" y="115231"/>
                    </a:cubicBezTo>
                    <a:cubicBezTo>
                      <a:pt x="94651" y="112846"/>
                      <a:pt x="94651" y="112846"/>
                      <a:pt x="94651" y="112846"/>
                    </a:cubicBezTo>
                    <a:cubicBezTo>
                      <a:pt x="94651" y="111654"/>
                      <a:pt x="94651" y="111654"/>
                      <a:pt x="94651" y="111654"/>
                    </a:cubicBezTo>
                    <a:cubicBezTo>
                      <a:pt x="94651" y="109866"/>
                      <a:pt x="94651" y="109866"/>
                      <a:pt x="94651" y="109866"/>
                    </a:cubicBezTo>
                    <a:cubicBezTo>
                      <a:pt x="94651" y="107482"/>
                      <a:pt x="94651" y="107482"/>
                      <a:pt x="94651" y="107482"/>
                    </a:cubicBezTo>
                    <a:cubicBezTo>
                      <a:pt x="94651" y="106289"/>
                      <a:pt x="94651" y="106289"/>
                      <a:pt x="94651" y="106289"/>
                    </a:cubicBezTo>
                    <a:cubicBezTo>
                      <a:pt x="94651" y="101521"/>
                      <a:pt x="94651" y="101521"/>
                      <a:pt x="94651" y="101521"/>
                    </a:cubicBezTo>
                    <a:cubicBezTo>
                      <a:pt x="94651" y="100328"/>
                      <a:pt x="94651" y="100328"/>
                      <a:pt x="94651" y="100328"/>
                    </a:cubicBezTo>
                    <a:cubicBezTo>
                      <a:pt x="94651" y="97348"/>
                      <a:pt x="94651" y="97348"/>
                      <a:pt x="94651" y="97348"/>
                    </a:cubicBezTo>
                    <a:cubicBezTo>
                      <a:pt x="92731" y="93175"/>
                      <a:pt x="92731" y="93175"/>
                      <a:pt x="92731" y="93175"/>
                    </a:cubicBezTo>
                    <a:cubicBezTo>
                      <a:pt x="91579" y="91387"/>
                      <a:pt x="91579" y="91387"/>
                      <a:pt x="91579" y="91387"/>
                    </a:cubicBezTo>
                    <a:cubicBezTo>
                      <a:pt x="91579" y="89598"/>
                      <a:pt x="91579" y="89598"/>
                      <a:pt x="91579" y="89598"/>
                    </a:cubicBezTo>
                    <a:cubicBezTo>
                      <a:pt x="91579" y="88406"/>
                      <a:pt x="91579" y="88406"/>
                      <a:pt x="91579" y="88406"/>
                    </a:cubicBezTo>
                    <a:cubicBezTo>
                      <a:pt x="92731" y="86022"/>
                      <a:pt x="92731" y="86022"/>
                      <a:pt x="92731" y="86022"/>
                    </a:cubicBezTo>
                    <a:cubicBezTo>
                      <a:pt x="94651" y="85426"/>
                      <a:pt x="94651" y="85426"/>
                      <a:pt x="94651" y="85426"/>
                    </a:cubicBezTo>
                    <a:cubicBezTo>
                      <a:pt x="96188" y="83042"/>
                      <a:pt x="96188" y="83042"/>
                      <a:pt x="96188" y="83042"/>
                    </a:cubicBezTo>
                    <a:lnTo>
                      <a:pt x="96188" y="80061"/>
                    </a:lnTo>
                    <a:cubicBezTo>
                      <a:pt x="95419" y="74696"/>
                      <a:pt x="95419" y="74696"/>
                      <a:pt x="95419" y="74696"/>
                    </a:cubicBezTo>
                    <a:cubicBezTo>
                      <a:pt x="95419" y="73504"/>
                      <a:pt x="95419" y="73504"/>
                      <a:pt x="95419" y="73504"/>
                    </a:cubicBezTo>
                    <a:cubicBezTo>
                      <a:pt x="95419" y="71716"/>
                      <a:pt x="95419" y="71716"/>
                      <a:pt x="95419" y="71716"/>
                    </a:cubicBezTo>
                    <a:close/>
                    <a:moveTo>
                      <a:pt x="70375" y="46863"/>
                    </a:moveTo>
                    <a:lnTo>
                      <a:pt x="71729" y="46863"/>
                    </a:lnTo>
                    <a:lnTo>
                      <a:pt x="72631" y="46863"/>
                    </a:lnTo>
                    <a:lnTo>
                      <a:pt x="73533" y="48283"/>
                    </a:lnTo>
                    <a:lnTo>
                      <a:pt x="74435" y="50413"/>
                    </a:lnTo>
                    <a:lnTo>
                      <a:pt x="74435" y="52544"/>
                    </a:lnTo>
                    <a:lnTo>
                      <a:pt x="72631" y="53964"/>
                    </a:lnTo>
                    <a:lnTo>
                      <a:pt x="71729" y="52544"/>
                    </a:lnTo>
                    <a:lnTo>
                      <a:pt x="71729" y="50413"/>
                    </a:lnTo>
                    <a:lnTo>
                      <a:pt x="70375" y="48993"/>
                    </a:lnTo>
                    <a:lnTo>
                      <a:pt x="70375" y="48283"/>
                    </a:lnTo>
                    <a:close/>
                    <a:moveTo>
                      <a:pt x="78947" y="43313"/>
                    </a:moveTo>
                    <a:lnTo>
                      <a:pt x="80300" y="43313"/>
                    </a:lnTo>
                    <a:lnTo>
                      <a:pt x="81654" y="45443"/>
                    </a:lnTo>
                    <a:lnTo>
                      <a:pt x="82556" y="46863"/>
                    </a:lnTo>
                    <a:lnTo>
                      <a:pt x="84361" y="48283"/>
                    </a:lnTo>
                    <a:lnTo>
                      <a:pt x="84361" y="46863"/>
                    </a:lnTo>
                    <a:lnTo>
                      <a:pt x="86616" y="46863"/>
                    </a:lnTo>
                    <a:lnTo>
                      <a:pt x="87969" y="46863"/>
                    </a:lnTo>
                    <a:lnTo>
                      <a:pt x="89774" y="48994"/>
                    </a:lnTo>
                    <a:lnTo>
                      <a:pt x="92932" y="52544"/>
                    </a:lnTo>
                    <a:lnTo>
                      <a:pt x="92932" y="56094"/>
                    </a:lnTo>
                    <a:lnTo>
                      <a:pt x="91578" y="58224"/>
                    </a:lnTo>
                    <a:lnTo>
                      <a:pt x="90225" y="58224"/>
                    </a:lnTo>
                    <a:lnTo>
                      <a:pt x="88872" y="58224"/>
                    </a:lnTo>
                    <a:lnTo>
                      <a:pt x="88872" y="58934"/>
                    </a:lnTo>
                    <a:lnTo>
                      <a:pt x="85714" y="58934"/>
                    </a:lnTo>
                    <a:lnTo>
                      <a:pt x="84361" y="58934"/>
                    </a:lnTo>
                    <a:lnTo>
                      <a:pt x="83909" y="58934"/>
                    </a:lnTo>
                    <a:lnTo>
                      <a:pt x="83007" y="56804"/>
                    </a:lnTo>
                    <a:lnTo>
                      <a:pt x="82556" y="53964"/>
                    </a:lnTo>
                    <a:lnTo>
                      <a:pt x="83007" y="51124"/>
                    </a:lnTo>
                    <a:lnTo>
                      <a:pt x="80751" y="51124"/>
                    </a:lnTo>
                    <a:lnTo>
                      <a:pt x="78947" y="50413"/>
                    </a:lnTo>
                    <a:lnTo>
                      <a:pt x="78947" y="48283"/>
                    </a:lnTo>
                    <a:lnTo>
                      <a:pt x="78947" y="46863"/>
                    </a:lnTo>
                    <a:lnTo>
                      <a:pt x="78947" y="44733"/>
                    </a:lnTo>
                    <a:close/>
                    <a:moveTo>
                      <a:pt x="65864" y="37633"/>
                    </a:moveTo>
                    <a:lnTo>
                      <a:pt x="66766" y="37633"/>
                    </a:lnTo>
                    <a:lnTo>
                      <a:pt x="69473" y="37633"/>
                    </a:lnTo>
                    <a:lnTo>
                      <a:pt x="71728" y="37633"/>
                    </a:lnTo>
                    <a:lnTo>
                      <a:pt x="72179" y="40473"/>
                    </a:lnTo>
                    <a:lnTo>
                      <a:pt x="77142" y="40473"/>
                    </a:lnTo>
                    <a:lnTo>
                      <a:pt x="74886" y="42603"/>
                    </a:lnTo>
                    <a:lnTo>
                      <a:pt x="74435" y="43313"/>
                    </a:lnTo>
                    <a:lnTo>
                      <a:pt x="74435" y="41893"/>
                    </a:lnTo>
                    <a:lnTo>
                      <a:pt x="73082" y="41893"/>
                    </a:lnTo>
                    <a:lnTo>
                      <a:pt x="72179" y="41893"/>
                    </a:lnTo>
                    <a:lnTo>
                      <a:pt x="70826" y="41893"/>
                    </a:lnTo>
                    <a:lnTo>
                      <a:pt x="69924" y="41893"/>
                    </a:lnTo>
                    <a:lnTo>
                      <a:pt x="69022" y="41893"/>
                    </a:lnTo>
                    <a:lnTo>
                      <a:pt x="67668" y="41893"/>
                    </a:lnTo>
                    <a:lnTo>
                      <a:pt x="65864" y="41183"/>
                    </a:lnTo>
                    <a:lnTo>
                      <a:pt x="65864" y="40473"/>
                    </a:lnTo>
                    <a:lnTo>
                      <a:pt x="65864" y="39053"/>
                    </a:lnTo>
                    <a:close/>
                    <a:moveTo>
                      <a:pt x="47819" y="20591"/>
                    </a:moveTo>
                    <a:lnTo>
                      <a:pt x="49623" y="20591"/>
                    </a:lnTo>
                    <a:lnTo>
                      <a:pt x="50526" y="20591"/>
                    </a:lnTo>
                    <a:lnTo>
                      <a:pt x="51428" y="21301"/>
                    </a:lnTo>
                    <a:lnTo>
                      <a:pt x="51879" y="22721"/>
                    </a:lnTo>
                    <a:lnTo>
                      <a:pt x="53232" y="26272"/>
                    </a:lnTo>
                    <a:lnTo>
                      <a:pt x="54586" y="26272"/>
                    </a:lnTo>
                    <a:lnTo>
                      <a:pt x="55488" y="29822"/>
                    </a:lnTo>
                    <a:lnTo>
                      <a:pt x="55488" y="32662"/>
                    </a:lnTo>
                    <a:lnTo>
                      <a:pt x="55488" y="34793"/>
                    </a:lnTo>
                    <a:lnTo>
                      <a:pt x="54135" y="34793"/>
                    </a:lnTo>
                    <a:lnTo>
                      <a:pt x="52781" y="32662"/>
                    </a:lnTo>
                    <a:lnTo>
                      <a:pt x="51879" y="31242"/>
                    </a:lnTo>
                    <a:lnTo>
                      <a:pt x="49623" y="32662"/>
                    </a:lnTo>
                    <a:lnTo>
                      <a:pt x="47819" y="33372"/>
                    </a:lnTo>
                    <a:lnTo>
                      <a:pt x="46466" y="31952"/>
                    </a:lnTo>
                    <a:lnTo>
                      <a:pt x="45563" y="29822"/>
                    </a:lnTo>
                    <a:lnTo>
                      <a:pt x="43308" y="27692"/>
                    </a:lnTo>
                    <a:lnTo>
                      <a:pt x="43308" y="25562"/>
                    </a:lnTo>
                    <a:lnTo>
                      <a:pt x="43308" y="22721"/>
                    </a:lnTo>
                    <a:lnTo>
                      <a:pt x="44661" y="22721"/>
                    </a:lnTo>
                    <a:lnTo>
                      <a:pt x="46014" y="22721"/>
                    </a:lnTo>
                    <a:lnTo>
                      <a:pt x="46014" y="21301"/>
                    </a:lnTo>
                    <a:close/>
                    <a:moveTo>
                      <a:pt x="3157" y="6390"/>
                    </a:moveTo>
                    <a:lnTo>
                      <a:pt x="3157" y="8520"/>
                    </a:lnTo>
                    <a:lnTo>
                      <a:pt x="3157" y="9941"/>
                    </a:lnTo>
                    <a:lnTo>
                      <a:pt x="2255" y="11361"/>
                    </a:lnTo>
                    <a:lnTo>
                      <a:pt x="1804" y="12781"/>
                    </a:lnTo>
                    <a:lnTo>
                      <a:pt x="1804" y="15621"/>
                    </a:lnTo>
                    <a:lnTo>
                      <a:pt x="0" y="14201"/>
                    </a:lnTo>
                    <a:lnTo>
                      <a:pt x="0" y="12781"/>
                    </a:lnTo>
                    <a:lnTo>
                      <a:pt x="0" y="11361"/>
                    </a:lnTo>
                    <a:lnTo>
                      <a:pt x="1804" y="8520"/>
                    </a:lnTo>
                    <a:close/>
                    <a:moveTo>
                      <a:pt x="14887" y="0"/>
                    </a:moveTo>
                    <a:lnTo>
                      <a:pt x="16240" y="0"/>
                    </a:lnTo>
                    <a:lnTo>
                      <a:pt x="19849" y="0"/>
                    </a:lnTo>
                    <a:lnTo>
                      <a:pt x="21202" y="0"/>
                    </a:lnTo>
                    <a:lnTo>
                      <a:pt x="22556" y="3550"/>
                    </a:lnTo>
                    <a:lnTo>
                      <a:pt x="22556" y="4260"/>
                    </a:lnTo>
                    <a:lnTo>
                      <a:pt x="22556" y="6390"/>
                    </a:lnTo>
                    <a:lnTo>
                      <a:pt x="22105" y="8520"/>
                    </a:lnTo>
                    <a:lnTo>
                      <a:pt x="22105" y="9230"/>
                    </a:lnTo>
                    <a:lnTo>
                      <a:pt x="20751" y="11360"/>
                    </a:lnTo>
                    <a:lnTo>
                      <a:pt x="19849" y="11360"/>
                    </a:lnTo>
                    <a:lnTo>
                      <a:pt x="18496" y="11360"/>
                    </a:lnTo>
                    <a:lnTo>
                      <a:pt x="17593" y="11360"/>
                    </a:lnTo>
                    <a:lnTo>
                      <a:pt x="15338" y="9230"/>
                    </a:lnTo>
                    <a:lnTo>
                      <a:pt x="14887" y="9230"/>
                    </a:lnTo>
                    <a:lnTo>
                      <a:pt x="12631" y="6390"/>
                    </a:lnTo>
                    <a:lnTo>
                      <a:pt x="12631" y="2840"/>
                    </a:lnTo>
                    <a:lnTo>
                      <a:pt x="12631" y="142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0" tIns="5486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HI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0" name="Shape 1411">
                <a:extLst>
                  <a:ext uri="{FF2B5EF4-FFF2-40B4-BE49-F238E27FC236}">
                    <a16:creationId xmlns:a16="http://schemas.microsoft.com/office/drawing/2014/main" xmlns="" id="{9092185D-586B-D349-BCA1-DD3811536303}"/>
                  </a:ext>
                </a:extLst>
              </p:cNvPr>
              <p:cNvSpPr/>
              <p:nvPr/>
            </p:nvSpPr>
            <p:spPr>
              <a:xfrm>
                <a:off x="7750325" y="2378993"/>
                <a:ext cx="55651" cy="910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727" y="22222"/>
                    </a:moveTo>
                    <a:lnTo>
                      <a:pt x="29090" y="15555"/>
                    </a:lnTo>
                    <a:lnTo>
                      <a:pt x="36363" y="4444"/>
                    </a:lnTo>
                    <a:lnTo>
                      <a:pt x="40000" y="2222"/>
                    </a:lnTo>
                    <a:lnTo>
                      <a:pt x="32727" y="0"/>
                    </a:lnTo>
                    <a:lnTo>
                      <a:pt x="21818" y="0"/>
                    </a:lnTo>
                    <a:lnTo>
                      <a:pt x="18181" y="0"/>
                    </a:lnTo>
                    <a:lnTo>
                      <a:pt x="7272" y="4444"/>
                    </a:lnTo>
                    <a:lnTo>
                      <a:pt x="0" y="11111"/>
                    </a:lnTo>
                    <a:lnTo>
                      <a:pt x="43636" y="120000"/>
                    </a:lnTo>
                    <a:lnTo>
                      <a:pt x="120000" y="113333"/>
                    </a:lnTo>
                    <a:lnTo>
                      <a:pt x="116363" y="95555"/>
                    </a:lnTo>
                    <a:lnTo>
                      <a:pt x="105454" y="88888"/>
                    </a:lnTo>
                    <a:lnTo>
                      <a:pt x="101818" y="84444"/>
                    </a:lnTo>
                    <a:lnTo>
                      <a:pt x="94545" y="82222"/>
                    </a:lnTo>
                    <a:lnTo>
                      <a:pt x="83636" y="75555"/>
                    </a:lnTo>
                    <a:lnTo>
                      <a:pt x="72727" y="71111"/>
                    </a:lnTo>
                    <a:lnTo>
                      <a:pt x="65454" y="62222"/>
                    </a:lnTo>
                    <a:lnTo>
                      <a:pt x="58181" y="53333"/>
                    </a:lnTo>
                    <a:lnTo>
                      <a:pt x="50909" y="44444"/>
                    </a:lnTo>
                    <a:lnTo>
                      <a:pt x="58181" y="37777"/>
                    </a:lnTo>
                    <a:lnTo>
                      <a:pt x="40000" y="31111"/>
                    </a:lnTo>
                    <a:lnTo>
                      <a:pt x="32727" y="222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91440" rIns="45713" bIns="22850" anchor="t" anchorCtr="0">
                <a:noAutofit/>
              </a:bodyPr>
              <a:lstStyle/>
              <a:p>
                <a:pPr defTabSz="457200"/>
                <a:r>
                  <a:rPr lang="en-US" sz="900" kern="0">
                    <a:solidFill>
                      <a:schemeClr val="accent1"/>
                    </a:solidFill>
                    <a:latin typeface="Calibri" panose="020F0502020204030204" pitchFamily="34" charset="0"/>
                    <a:ea typeface="Source Sans Pro"/>
                    <a:cs typeface="Calibri" panose="020F0502020204030204" pitchFamily="34" charset="0"/>
                    <a:sym typeface="Source Sans Pro"/>
                  </a:rPr>
                  <a:t>DE</a:t>
                </a:r>
                <a:endParaRPr sz="900" kern="0">
                  <a:solidFill>
                    <a:schemeClr val="accent1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E16826D-87AF-4140-A7C5-0B97826FDE7B}"/>
                </a:ext>
              </a:extLst>
            </p:cNvPr>
            <p:cNvSpPr txBox="1"/>
            <p:nvPr/>
          </p:nvSpPr>
          <p:spPr>
            <a:xfrm>
              <a:off x="10692292" y="3017276"/>
              <a:ext cx="4058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accent1"/>
                  </a:solidFill>
                </a:rPr>
                <a:t>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08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DE6EF6B-0660-2475-93B8-DF779184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08"/>
            <a:ext cx="10515600" cy="3421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~60 </a:t>
            </a:r>
            <a:r>
              <a:rPr lang="en-US" sz="3200" dirty="0" smtClean="0"/>
              <a:t>FTEs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$19.5MM total IT budget</a:t>
            </a:r>
          </a:p>
          <a:p>
            <a:pPr marL="0" indent="0">
              <a:buNone/>
            </a:pPr>
            <a:r>
              <a:rPr lang="en-US" sz="3200" dirty="0"/>
              <a:t>$950K total </a:t>
            </a:r>
            <a:r>
              <a:rPr lang="en-US" sz="3200" dirty="0" smtClean="0"/>
              <a:t>Cybersecurity </a:t>
            </a:r>
            <a:r>
              <a:rPr lang="en-US" sz="3200" dirty="0"/>
              <a:t>budget including (3) staff</a:t>
            </a:r>
          </a:p>
          <a:p>
            <a:pPr marL="0" indent="0">
              <a:buNone/>
            </a:pPr>
            <a:r>
              <a:rPr lang="en-US" sz="3200" dirty="0"/>
              <a:t>4.9% of total IT spend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21F35F7-6C37-CA61-7737-E5FCFC1D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4569C2-7AA4-0265-4A1C-A81038DFA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3FC7D2A-6C64-4B8D-DD34-30D3011B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639333"/>
            <a:ext cx="5483087" cy="509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Threats are constantly evolving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7194509-FA87-974E-A945-6B175C7E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have the same 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74F305-E797-0324-A3DB-E61804753E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5998D7-6C3C-5688-B8A1-DA71A840A491}"/>
              </a:ext>
            </a:extLst>
          </p:cNvPr>
          <p:cNvSpPr txBox="1"/>
          <p:nvPr/>
        </p:nvSpPr>
        <p:spPr>
          <a:xfrm>
            <a:off x="2687855" y="4931872"/>
            <a:ext cx="6816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We have to win every day, </a:t>
            </a:r>
          </a:p>
          <a:p>
            <a:pPr algn="ctr"/>
            <a:r>
              <a:rPr lang="en-US" sz="2800" b="1" i="1" dirty="0"/>
              <a:t>The “bad guys” only have to win </a:t>
            </a:r>
            <a:r>
              <a:rPr lang="en-US" sz="2800" b="1" i="1" dirty="0" smtClean="0"/>
              <a:t>once.</a:t>
            </a:r>
            <a:endParaRPr lang="en-US" sz="2800" b="1" i="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ACD5EDDD-163F-4E5B-6BF9-FD01985B4B43}"/>
              </a:ext>
            </a:extLst>
          </p:cNvPr>
          <p:cNvSpPr txBox="1">
            <a:spLocks/>
          </p:cNvSpPr>
          <p:nvPr/>
        </p:nvSpPr>
        <p:spPr>
          <a:xfrm>
            <a:off x="1613452" y="3038819"/>
            <a:ext cx="10124662" cy="5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How do you know your defenses will protect you when it counts? 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51422C49-E3A0-629C-52E0-EAB2903C480B}"/>
              </a:ext>
            </a:extLst>
          </p:cNvPr>
          <p:cNvSpPr txBox="1">
            <a:spLocks/>
          </p:cNvSpPr>
          <p:nvPr/>
        </p:nvSpPr>
        <p:spPr>
          <a:xfrm>
            <a:off x="1202635" y="2339076"/>
            <a:ext cx="5840896" cy="5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Limited resources for many organizations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50897DFD-255D-BB6D-C5B1-0E0DEBCBA36A}"/>
              </a:ext>
            </a:extLst>
          </p:cNvPr>
          <p:cNvSpPr txBox="1">
            <a:spLocks/>
          </p:cNvSpPr>
          <p:nvPr/>
        </p:nvSpPr>
        <p:spPr>
          <a:xfrm>
            <a:off x="2319130" y="3738562"/>
            <a:ext cx="9200323" cy="50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Everything is a priority related to </a:t>
            </a:r>
            <a:r>
              <a:rPr lang="en-US" sz="2400" dirty="0" smtClean="0"/>
              <a:t>Cybersecurity </a:t>
            </a:r>
            <a:r>
              <a:rPr lang="en-US" sz="2400" dirty="0"/>
              <a:t>– how to choose?</a:t>
            </a:r>
          </a:p>
        </p:txBody>
      </p:sp>
    </p:spTree>
    <p:extLst>
      <p:ext uri="{BB962C8B-B14F-4D97-AF65-F5344CB8AC3E}">
        <p14:creationId xmlns:p14="http://schemas.microsoft.com/office/powerpoint/2010/main" val="3889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0ABB757-4C73-C89B-A092-2D7BC436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Know what really matters to your organization</a:t>
            </a:r>
          </a:p>
          <a:p>
            <a:r>
              <a:rPr lang="en-US" sz="2800" dirty="0"/>
              <a:t>Attitude is everything</a:t>
            </a:r>
          </a:p>
          <a:p>
            <a:pPr lvl="1"/>
            <a:r>
              <a:rPr lang="en-US" sz="2600" dirty="0"/>
              <a:t>Be curious and relentless</a:t>
            </a:r>
          </a:p>
          <a:p>
            <a:pPr lvl="1"/>
            <a:r>
              <a:rPr lang="en-US" sz="2600" dirty="0"/>
              <a:t>Never be satisfied with “good enough”</a:t>
            </a:r>
          </a:p>
          <a:p>
            <a:r>
              <a:rPr lang="en-US" sz="2800" dirty="0"/>
              <a:t>Excel at the </a:t>
            </a:r>
            <a:r>
              <a:rPr lang="en-US" sz="2800" dirty="0" smtClean="0"/>
              <a:t>basics</a:t>
            </a:r>
            <a:endParaRPr lang="en-US" sz="2800" dirty="0"/>
          </a:p>
          <a:p>
            <a:r>
              <a:rPr lang="en-US" sz="2800" dirty="0"/>
              <a:t>Ask the tough questions, and ask all the time</a:t>
            </a:r>
          </a:p>
          <a:p>
            <a:r>
              <a:rPr lang="en-US" sz="2800" dirty="0"/>
              <a:t>Security is everyone’s responsibility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AA1EA8-F797-0F8F-2776-D969E875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384B97-F50B-D490-7A82-49D1740F6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1D51BAA-128C-D89B-3E67-A7720A9F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F58515-62C5-E13F-4A35-715E97F4D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524C0A-DF20-31D9-19B4-E6C6B73B5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987" r="600" b="892"/>
          <a:stretch/>
        </p:blipFill>
        <p:spPr>
          <a:xfrm>
            <a:off x="1072882" y="1576347"/>
            <a:ext cx="9784080" cy="4023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9B69A6-5F65-99D0-07AA-2E772BC9255D}"/>
              </a:ext>
            </a:extLst>
          </p:cNvPr>
          <p:cNvSpPr txBox="1"/>
          <p:nvPr/>
        </p:nvSpPr>
        <p:spPr>
          <a:xfrm>
            <a:off x="7267143" y="5900112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NIST </a:t>
            </a:r>
            <a:r>
              <a:rPr lang="en-US" dirty="0" smtClean="0"/>
              <a:t>Cybersecurity </a:t>
            </a:r>
            <a:r>
              <a:rPr lang="en-US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62486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EDE43DE-D9E8-CFDE-0C9E-3220BA25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prioritize?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33692E-B867-D927-CCC6-2178B5428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1BC22D8-2FAA-66C2-398E-9B5E7DB31D3A}"/>
              </a:ext>
            </a:extLst>
          </p:cNvPr>
          <p:cNvGrpSpPr/>
          <p:nvPr/>
        </p:nvGrpSpPr>
        <p:grpSpPr>
          <a:xfrm>
            <a:off x="930388" y="1309277"/>
            <a:ext cx="10331224" cy="5260572"/>
            <a:chOff x="1038930" y="1309277"/>
            <a:chExt cx="10331224" cy="53326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1A75193-3118-9F8A-2040-37D19E2C4358}"/>
                </a:ext>
              </a:extLst>
            </p:cNvPr>
            <p:cNvSpPr txBox="1"/>
            <p:nvPr/>
          </p:nvSpPr>
          <p:spPr>
            <a:xfrm>
              <a:off x="9223513" y="5829589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CIS Controls V7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3291D57-B26C-F582-F4A8-406BB386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8930" y="1309277"/>
              <a:ext cx="10265174" cy="533268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2A8DCC0-2DB4-279A-BA4D-E36CEE411CAC}"/>
                </a:ext>
              </a:extLst>
            </p:cNvPr>
            <p:cNvSpPr/>
            <p:nvPr/>
          </p:nvSpPr>
          <p:spPr>
            <a:xfrm>
              <a:off x="5057703" y="5915316"/>
              <a:ext cx="393539" cy="365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C5DD8BC-7269-EF06-A7E4-F716052DC8D6}"/>
                </a:ext>
              </a:extLst>
            </p:cNvPr>
            <p:cNvSpPr/>
            <p:nvPr/>
          </p:nvSpPr>
          <p:spPr>
            <a:xfrm>
              <a:off x="6738387" y="5914791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8D48F85-127A-CCA2-56F8-9C66AE0BF843}"/>
                </a:ext>
              </a:extLst>
            </p:cNvPr>
            <p:cNvSpPr/>
            <p:nvPr/>
          </p:nvSpPr>
          <p:spPr>
            <a:xfrm>
              <a:off x="8419071" y="5914790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9EA630-2158-F579-D379-165CFD4B0C92}"/>
                </a:ext>
              </a:extLst>
            </p:cNvPr>
            <p:cNvSpPr txBox="1"/>
            <p:nvPr/>
          </p:nvSpPr>
          <p:spPr>
            <a:xfrm>
              <a:off x="5460190" y="5913213"/>
              <a:ext cx="1261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Critical Gap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340DCC1-873E-461E-9DF7-2483659DE59D}"/>
                </a:ext>
              </a:extLst>
            </p:cNvPr>
            <p:cNvSpPr txBox="1"/>
            <p:nvPr/>
          </p:nvSpPr>
          <p:spPr>
            <a:xfrm>
              <a:off x="7142155" y="5910583"/>
              <a:ext cx="1213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Partial Gap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2BBF37A-1274-69D4-D794-95F9A33D22F9}"/>
                </a:ext>
              </a:extLst>
            </p:cNvPr>
            <p:cNvSpPr txBox="1"/>
            <p:nvPr/>
          </p:nvSpPr>
          <p:spPr>
            <a:xfrm>
              <a:off x="8878851" y="5914234"/>
              <a:ext cx="1096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Adequate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3F762214-FCAC-851E-504C-D0A279E407EB}"/>
                </a:ext>
              </a:extLst>
            </p:cNvPr>
            <p:cNvSpPr/>
            <p:nvPr/>
          </p:nvSpPr>
          <p:spPr>
            <a:xfrm>
              <a:off x="3158093" y="1946337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8F3DBE2-646B-7ECC-78D6-9B86A463CA33}"/>
                </a:ext>
              </a:extLst>
            </p:cNvPr>
            <p:cNvSpPr/>
            <p:nvPr/>
          </p:nvSpPr>
          <p:spPr>
            <a:xfrm>
              <a:off x="3158093" y="2742584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DBFDFB4-9606-85C4-F037-B4D941958B74}"/>
                </a:ext>
              </a:extLst>
            </p:cNvPr>
            <p:cNvSpPr/>
            <p:nvPr/>
          </p:nvSpPr>
          <p:spPr>
            <a:xfrm>
              <a:off x="3160828" y="3566145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C7136615-DEED-306C-C9EA-45F81BDA5074}"/>
                </a:ext>
              </a:extLst>
            </p:cNvPr>
            <p:cNvSpPr/>
            <p:nvPr/>
          </p:nvSpPr>
          <p:spPr>
            <a:xfrm>
              <a:off x="3158093" y="4355448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3A00989-B90B-D563-7618-C2E2A8571C36}"/>
                </a:ext>
              </a:extLst>
            </p:cNvPr>
            <p:cNvSpPr/>
            <p:nvPr/>
          </p:nvSpPr>
          <p:spPr>
            <a:xfrm>
              <a:off x="3170199" y="5158401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45C212A-24AB-78A1-64D3-B115ED7E8D50}"/>
                </a:ext>
              </a:extLst>
            </p:cNvPr>
            <p:cNvSpPr/>
            <p:nvPr/>
          </p:nvSpPr>
          <p:spPr>
            <a:xfrm>
              <a:off x="3170199" y="5959846"/>
              <a:ext cx="393539" cy="365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3BC8239-0273-F18B-F64F-A3D0BC870D98}"/>
                </a:ext>
              </a:extLst>
            </p:cNvPr>
            <p:cNvSpPr/>
            <p:nvPr/>
          </p:nvSpPr>
          <p:spPr>
            <a:xfrm>
              <a:off x="5868528" y="1942258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B405887-1ECE-47AF-B06D-BA2D98417CB3}"/>
                </a:ext>
              </a:extLst>
            </p:cNvPr>
            <p:cNvSpPr/>
            <p:nvPr/>
          </p:nvSpPr>
          <p:spPr>
            <a:xfrm>
              <a:off x="5863012" y="2735640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FF00"/>
                </a:highlight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AE2264E6-468B-52E8-6852-7F99ADE1FBC9}"/>
                </a:ext>
              </a:extLst>
            </p:cNvPr>
            <p:cNvSpPr/>
            <p:nvPr/>
          </p:nvSpPr>
          <p:spPr>
            <a:xfrm>
              <a:off x="5868526" y="3552495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631394B-0840-79AE-4812-7A2768C9DD5E}"/>
                </a:ext>
              </a:extLst>
            </p:cNvPr>
            <p:cNvSpPr/>
            <p:nvPr/>
          </p:nvSpPr>
          <p:spPr>
            <a:xfrm>
              <a:off x="5868527" y="4355448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E1187F54-C828-3944-F967-B820B24DCE7C}"/>
                </a:ext>
              </a:extLst>
            </p:cNvPr>
            <p:cNvSpPr/>
            <p:nvPr/>
          </p:nvSpPr>
          <p:spPr>
            <a:xfrm>
              <a:off x="5868527" y="5158401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0D23A2A-B268-290E-A4C1-F8EB0252D3B7}"/>
                </a:ext>
              </a:extLst>
            </p:cNvPr>
            <p:cNvSpPr/>
            <p:nvPr/>
          </p:nvSpPr>
          <p:spPr>
            <a:xfrm>
              <a:off x="8222301" y="1946213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27F52F5-7E77-6379-C8F9-E943AFA0E62C}"/>
                </a:ext>
              </a:extLst>
            </p:cNvPr>
            <p:cNvSpPr/>
            <p:nvPr/>
          </p:nvSpPr>
          <p:spPr>
            <a:xfrm>
              <a:off x="8225022" y="2742584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BA1C2E81-F70A-DCD2-7AB8-C10842A9E1FD}"/>
                </a:ext>
              </a:extLst>
            </p:cNvPr>
            <p:cNvSpPr/>
            <p:nvPr/>
          </p:nvSpPr>
          <p:spPr>
            <a:xfrm>
              <a:off x="8230316" y="3550247"/>
              <a:ext cx="393539" cy="365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460561FD-6FAA-F29A-1320-5C09CBD33D5E}"/>
                </a:ext>
              </a:extLst>
            </p:cNvPr>
            <p:cNvSpPr/>
            <p:nvPr/>
          </p:nvSpPr>
          <p:spPr>
            <a:xfrm>
              <a:off x="8225022" y="4355448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01A8D59B-B543-C535-07C7-B977FA433EF8}"/>
                </a:ext>
              </a:extLst>
            </p:cNvPr>
            <p:cNvSpPr/>
            <p:nvPr/>
          </p:nvSpPr>
          <p:spPr>
            <a:xfrm>
              <a:off x="8217371" y="5157034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EBD1CFF-320C-8ED2-B96A-89B333A27806}"/>
                </a:ext>
              </a:extLst>
            </p:cNvPr>
            <p:cNvSpPr/>
            <p:nvPr/>
          </p:nvSpPr>
          <p:spPr>
            <a:xfrm>
              <a:off x="10930708" y="1942257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C503B1B-91C8-451B-D458-523E50B44253}"/>
                </a:ext>
              </a:extLst>
            </p:cNvPr>
            <p:cNvSpPr/>
            <p:nvPr/>
          </p:nvSpPr>
          <p:spPr>
            <a:xfrm>
              <a:off x="10931857" y="2742584"/>
              <a:ext cx="393539" cy="365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DF8BBC6-7AA3-8F64-32C8-4F7A1B123993}"/>
                </a:ext>
              </a:extLst>
            </p:cNvPr>
            <p:cNvSpPr/>
            <p:nvPr/>
          </p:nvSpPr>
          <p:spPr>
            <a:xfrm>
              <a:off x="10958012" y="3523203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5FC1D315-6D16-C1A7-2AE0-2E824AB202DA}"/>
                </a:ext>
              </a:extLst>
            </p:cNvPr>
            <p:cNvSpPr/>
            <p:nvPr/>
          </p:nvSpPr>
          <p:spPr>
            <a:xfrm>
              <a:off x="10976615" y="4355448"/>
              <a:ext cx="393539" cy="365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043E56D-9B2F-F5D7-C1E8-507AA29872AB}"/>
                </a:ext>
              </a:extLst>
            </p:cNvPr>
            <p:cNvSpPr/>
            <p:nvPr/>
          </p:nvSpPr>
          <p:spPr>
            <a:xfrm>
              <a:off x="10958011" y="3523203"/>
              <a:ext cx="393539" cy="36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588F7E2-DD53-73A6-B672-52AC5EA9FBC0}"/>
              </a:ext>
            </a:extLst>
          </p:cNvPr>
          <p:cNvSpPr txBox="1"/>
          <p:nvPr/>
        </p:nvSpPr>
        <p:spPr>
          <a:xfrm>
            <a:off x="9262839" y="509585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 Controls V7</a:t>
            </a:r>
          </a:p>
        </p:txBody>
      </p:sp>
    </p:spTree>
    <p:extLst>
      <p:ext uri="{BB962C8B-B14F-4D97-AF65-F5344CB8AC3E}">
        <p14:creationId xmlns:p14="http://schemas.microsoft.com/office/powerpoint/2010/main" val="14169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425CFAF-31E9-E83C-A0ED-AF0490F710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28791" y="1357312"/>
            <a:ext cx="4705831" cy="507667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0ACB715-5449-84E2-1732-51453626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2537"/>
            <a:ext cx="5406633" cy="4409359"/>
          </a:xfrm>
        </p:spPr>
        <p:txBody>
          <a:bodyPr>
            <a:normAutofit/>
          </a:bodyPr>
          <a:lstStyle/>
          <a:p>
            <a:r>
              <a:rPr lang="en-US" sz="2400" b="1" dirty="0"/>
              <a:t>Don’t </a:t>
            </a:r>
            <a:r>
              <a:rPr lang="en-US" sz="2400" dirty="0" smtClean="0"/>
              <a:t>buy </a:t>
            </a:r>
            <a:r>
              <a:rPr lang="en-US" sz="2400" dirty="0"/>
              <a:t>110 features and use 12</a:t>
            </a:r>
          </a:p>
          <a:p>
            <a:r>
              <a:rPr lang="en-US" sz="2400" b="1" dirty="0"/>
              <a:t>Do</a:t>
            </a:r>
            <a:r>
              <a:rPr lang="en-US" sz="2400" dirty="0"/>
              <a:t> </a:t>
            </a:r>
            <a:r>
              <a:rPr lang="en-US" sz="2400" dirty="0" smtClean="0"/>
              <a:t>buy </a:t>
            </a:r>
            <a:r>
              <a:rPr lang="en-US" sz="2400" dirty="0"/>
              <a:t>10 features and use 9</a:t>
            </a:r>
          </a:p>
          <a:p>
            <a:r>
              <a:rPr lang="en-US" sz="2400" b="1" dirty="0"/>
              <a:t>Ensure </a:t>
            </a:r>
            <a:r>
              <a:rPr lang="en-US" sz="2400" dirty="0"/>
              <a:t>your team can implement</a:t>
            </a:r>
          </a:p>
          <a:p>
            <a:r>
              <a:rPr lang="en-US" sz="2400" b="1" dirty="0"/>
              <a:t>Ensure</a:t>
            </a:r>
            <a:r>
              <a:rPr lang="en-US" sz="2400" dirty="0"/>
              <a:t> your team can manage</a:t>
            </a:r>
          </a:p>
          <a:p>
            <a:endParaRPr lang="en-US" sz="2400" b="1" dirty="0"/>
          </a:p>
          <a:p>
            <a:endParaRPr lang="en-US" sz="2400" b="1" dirty="0"/>
          </a:p>
          <a:p>
            <a:pPr marL="0" indent="0" algn="ctr">
              <a:buNone/>
            </a:pPr>
            <a:r>
              <a:rPr lang="en-US" sz="4000" b="1" dirty="0"/>
              <a:t>Price</a:t>
            </a:r>
            <a:r>
              <a:rPr lang="en-US" sz="4000" dirty="0"/>
              <a:t> = </a:t>
            </a:r>
            <a:r>
              <a:rPr lang="en-US" sz="4000" b="1" dirty="0"/>
              <a:t>Value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AE5B48D-3247-1CE9-9D91-600AC1BB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tools do you pick?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596B0A-EEFF-5EFF-F727-F1E741B05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3E4E0-870A-624D-A509-F257F5E7FCF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8F2CFA7-64B3-8B9D-74A8-41F7E264CF36}"/>
              </a:ext>
            </a:extLst>
          </p:cNvPr>
          <p:cNvCxnSpPr>
            <a:cxnSpLocks/>
          </p:cNvCxnSpPr>
          <p:nvPr/>
        </p:nvCxnSpPr>
        <p:spPr>
          <a:xfrm flipH="1">
            <a:off x="3420093" y="4945391"/>
            <a:ext cx="134886" cy="3747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>
            <a:extLst>
              <a:ext uri="{FF2B5EF4-FFF2-40B4-BE49-F238E27FC236}">
                <a16:creationId xmlns:a16="http://schemas.microsoft.com/office/drawing/2014/main" xmlns="" id="{A6AC7087-3E5D-E9C6-A457-ABC527B50FFA}"/>
              </a:ext>
            </a:extLst>
          </p:cNvPr>
          <p:cNvSpPr/>
          <p:nvPr/>
        </p:nvSpPr>
        <p:spPr>
          <a:xfrm rot="6343852">
            <a:off x="10951356" y="4817476"/>
            <a:ext cx="484632" cy="1366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BL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3C7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B_BlankTemplates_2022" id="{49F8D2DB-DC16-DB42-921E-0EC804FC500E}" vid="{A7FA226C-F372-DE4B-B9C2-25FEBCB46F8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459</Words>
  <Application>Microsoft Office PowerPoint</Application>
  <PresentationFormat>Widescreen</PresentationFormat>
  <Paragraphs>196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Source Sans Pro</vt:lpstr>
      <vt:lpstr>Office Theme</vt:lpstr>
      <vt:lpstr>1_Office Theme</vt:lpstr>
      <vt:lpstr>PowerPoint Presentation</vt:lpstr>
      <vt:lpstr>Enterprise Grade Security On a PB &amp; J Budget</vt:lpstr>
      <vt:lpstr>Operating in 21 States</vt:lpstr>
      <vt:lpstr>IT Overview</vt:lpstr>
      <vt:lpstr>We all have the same challenges</vt:lpstr>
      <vt:lpstr>Key Principles</vt:lpstr>
      <vt:lpstr>Where to start?</vt:lpstr>
      <vt:lpstr>How to prioritize?</vt:lpstr>
      <vt:lpstr>What tools do you pick?</vt:lpstr>
      <vt:lpstr>DIY or Outsource?</vt:lpstr>
      <vt:lpstr>Security Program Tools</vt:lpstr>
      <vt:lpstr>Security Program on a Page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2022-10-14T12:32:53Z</dcterms:created>
  <dcterms:modified xsi:type="dcterms:W3CDTF">2023-03-27T15:47:07Z</dcterms:modified>
</cp:coreProperties>
</file>