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3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66" y="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FD428-E945-47C7-8672-5D2E13F9E18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6039E-CF38-4B72-B91F-FACDD138D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3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C0F40-FBEB-4BFE-A7DD-D6C7E55EBC9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8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02DBB7-D4E1-9F63-0E41-1FFD65F71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04C8024-88E1-9ADE-23F2-1B90704D9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A063F8-5577-997B-BCC9-A84824755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7894-00BC-42C8-902C-35DC3D3CC0A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BF8095-3FAE-84A7-7372-B063B4320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033B94-83E4-27F6-E01B-6A1457388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CFD7-FE16-4DE9-AE9B-56DEC5992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7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D4698B-CA0F-11F3-1E1F-C23497DB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037FC9B-83A5-A30A-4ED9-9FAA97033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B51CDA-BE86-039B-D96A-0FE6EF89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7894-00BC-42C8-902C-35DC3D3CC0A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CAA0D3-4973-B9E9-1018-834966E8A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A84513-0820-B5C4-3740-1666821DD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CFD7-FE16-4DE9-AE9B-56DEC5992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6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5E9898C-9EBD-6A97-0880-0851C91B1C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1AFAD69-AF97-B797-1620-E069CC6C6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63F390-5CA4-F3F2-FFEF-4FCCC44D1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7894-00BC-42C8-902C-35DC3D3CC0A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979FCB-C27E-4E39-9575-58955B8B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A0C947-3372-E51E-1DED-6C4E5C450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CFD7-FE16-4DE9-AE9B-56DEC5992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60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B0BA-1386-4379-AB7A-3107CDF39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8BC47-BE61-4944-8806-36F603F9B4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0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A052E8-43F7-614E-F31E-BA03AE16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20B36E-3493-92BA-DA3A-FA112C8D3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BB5116-CAE1-79F9-A1D5-AF28663EB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7894-00BC-42C8-902C-35DC3D3CC0A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61F4BD-7895-8D74-0AB9-2E3C5C34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D6144A-6938-7BD6-7709-A73D3A5EE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CFD7-FE16-4DE9-AE9B-56DEC5992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3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B83697-9D4F-6D37-8441-690D1F82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02217CC-BE5D-6438-D09C-689DD79FE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10C98E-F3E5-9820-787C-CBC84D155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7894-00BC-42C8-902C-35DC3D3CC0A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E5B15E-76AF-7CE1-9E88-FD1DBF730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AA7465-40AA-0117-1D93-09EE98B4F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CFD7-FE16-4DE9-AE9B-56DEC5992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4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B2C6B7-3259-F111-B6DB-058C2ED2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0EFFA-4087-1133-A8DE-24A8C4C66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BF837C3-FEB1-B0B9-43C8-972636F61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C5E95D-46A5-9A38-5C29-15A19A71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7894-00BC-42C8-902C-35DC3D3CC0A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1116F0-799D-68AF-B4DB-B90049FC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9B71CF-8FF0-961F-406D-0D4A3860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CFD7-FE16-4DE9-AE9B-56DEC5992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9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EAE2D3-B764-1BF3-1286-7A403EAF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307653-C3A9-9ED0-71B8-3C673183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9E492BE-69C3-B6BD-9F6B-AE68E2194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3907888-D77C-A037-AF21-038D0D3A7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698251-010A-1CB1-200D-F10FBABAC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45A95E2-7E3A-CDD8-5635-4FD9EC53F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7894-00BC-42C8-902C-35DC3D3CC0A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4A045E5-824B-5EFD-4D7F-A9626E9BE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D9F9569-FBBE-8E5F-D696-F5AB934A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CFD7-FE16-4DE9-AE9B-56DEC5992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0CBA2B-9448-B5AD-6D4E-1E75569E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BEC03BE-6CB2-B4B4-0EB7-152097DD3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7894-00BC-42C8-902C-35DC3D3CC0A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698BE72-FFB6-CF9E-FF33-111AF762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4DA2BC7-35EA-F64E-AFBD-BC2A4BA5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CFD7-FE16-4DE9-AE9B-56DEC5992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5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C44D617-1969-36CE-8FA8-CEA27CF31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7894-00BC-42C8-902C-35DC3D3CC0A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1882715-0237-CCA9-6B75-813E1614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6D0211A-1496-651C-B736-3602E334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CFD7-FE16-4DE9-AE9B-56DEC5992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0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00FEE3-334E-ACC2-0B68-0D2CDB8F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6124CF-E877-BC2D-0E09-E644F3761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362C1B1-066A-45C7-9EA2-C75CA58A9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AD7CC3-A98D-494C-71C9-2B6CD4A8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7894-00BC-42C8-902C-35DC3D3CC0A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084B56-14B3-A68F-3ADE-19E4F96E8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3686923-FB35-3A36-8CC1-357B64A9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CFD7-FE16-4DE9-AE9B-56DEC5992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AD84FF-C01A-06B8-7BE4-1AEA5796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2636BE5-6E41-F7BE-FE23-1E0E53B9C7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707EB7F-0924-ADF2-EA14-7AE2F864F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BB64BBD-C1EB-EFB4-A955-F6677F36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7894-00BC-42C8-902C-35DC3D3CC0A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551EEEE-C10D-F31D-E4DF-DC9EBCAE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4F97B46-569A-1AFF-9DB8-C28A80198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CFD7-FE16-4DE9-AE9B-56DEC5992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15C305D-5067-ADDE-3ACD-20653D635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788A61-B708-A756-B763-547E25252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FA4A70-A752-1D78-ACC2-B25C17258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97894-00BC-42C8-902C-35DC3D3CC0A7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4BB830-E9CF-3811-6EFC-BBA9BCCF8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8E72F9-3EFE-7392-5E90-FB05B5C4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ECFD7-FE16-4DE9-AE9B-56DEC5992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8B0BA-1386-4379-AB7A-3107CDF391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8BC47-BE61-4944-8806-36F603F9B4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7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7F19856-10C6-3D41-982E-E02C3768B54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43339" y="0"/>
            <a:ext cx="9585959" cy="26887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6FDAE1A-CFF3-4A4B-B3E4-71B4DC302763}"/>
              </a:ext>
            </a:extLst>
          </p:cNvPr>
          <p:cNvSpPr txBox="1"/>
          <p:nvPr/>
        </p:nvSpPr>
        <p:spPr>
          <a:xfrm>
            <a:off x="1966184" y="2444030"/>
            <a:ext cx="854027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 PLAN TEMPLATE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dashboard shows examples of planned and completed projects, color-coded status, and comparisons to previous years.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7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</a:rPr>
              <a:t>Pages 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</a:rPr>
              <a:t>20-1178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185" y="5132802"/>
            <a:ext cx="8351776" cy="141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1504950"/>
            <a:ext cx="1121092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8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C405D8E-D745-B3C3-03C4-E79EA8A56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50" y="1431988"/>
            <a:ext cx="116490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3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C9A05A-8580-4417-7D55-C54E3E662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500062"/>
            <a:ext cx="1151572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6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08" y="633022"/>
            <a:ext cx="10450383" cy="55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9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138237"/>
            <a:ext cx="1148715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1047750"/>
            <a:ext cx="114014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0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1200150"/>
            <a:ext cx="115347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9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defRPr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Widescreen</PresentationFormat>
  <Paragraphs>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2022-06-22T18:51:33Z</dcterms:created>
  <dcterms:modified xsi:type="dcterms:W3CDTF">2023-03-27T16:05:58Z</dcterms:modified>
</cp:coreProperties>
</file>