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7" r:id="rId5"/>
    <p:sldMasterId id="2147483732" r:id="rId6"/>
    <p:sldMasterId id="2147483746" r:id="rId7"/>
  </p:sldMasterIdLst>
  <p:notesMasterIdLst>
    <p:notesMasterId r:id="rId17"/>
  </p:notesMasterIdLst>
  <p:handoutMasterIdLst>
    <p:handoutMasterId r:id="rId18"/>
  </p:handoutMasterIdLst>
  <p:sldIdLst>
    <p:sldId id="264" r:id="rId8"/>
    <p:sldId id="256" r:id="rId9"/>
    <p:sldId id="257" r:id="rId10"/>
    <p:sldId id="258" r:id="rId11"/>
    <p:sldId id="259" r:id="rId12"/>
    <p:sldId id="260" r:id="rId13"/>
    <p:sldId id="261" r:id="rId14"/>
    <p:sldId id="262" r:id="rId15"/>
    <p:sldId id="263"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29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antha Denham" initials="SD" lastIdx="15" clrIdx="0">
    <p:extLst>
      <p:ext uri="{19B8F6BF-5375-455C-9EA6-DF929625EA0E}">
        <p15:presenceInfo xmlns:p15="http://schemas.microsoft.com/office/powerpoint/2012/main" userId="S-1-5-21-515967899-1770027372-682003330-9823" providerId="AD"/>
      </p:ext>
    </p:extLst>
  </p:cmAuthor>
  <p:cmAuthor id="2" name="Katerina Krougovaia" initials="KK" lastIdx="3" clrIdx="1">
    <p:extLst>
      <p:ext uri="{19B8F6BF-5375-455C-9EA6-DF929625EA0E}">
        <p15:presenceInfo xmlns:p15="http://schemas.microsoft.com/office/powerpoint/2012/main" userId="S-1-5-21-515967899-1770027372-682003330-79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5A47"/>
    <a:srgbClr val="C8C0B3"/>
    <a:srgbClr val="9A907F"/>
    <a:srgbClr val="F2F2F2"/>
    <a:srgbClr val="008CD4"/>
    <a:srgbClr val="D9CDD1"/>
    <a:srgbClr val="443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0406" autoAdjust="0"/>
  </p:normalViewPr>
  <p:slideViewPr>
    <p:cSldViewPr>
      <p:cViewPr varScale="1">
        <p:scale>
          <a:sx n="79" d="100"/>
          <a:sy n="79" d="100"/>
        </p:scale>
        <p:origin x="897" y="42"/>
      </p:cViewPr>
      <p:guideLst>
        <p:guide orient="horz" pos="754"/>
        <p:guide pos="29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80" d="100"/>
          <a:sy n="80" d="100"/>
        </p:scale>
        <p:origin x="19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dirty="0"/>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A648871A-6D10-46DF-A0AF-DD8B31AA9803}" type="slidenum">
              <a:rPr lang="en-US" smtClean="0"/>
              <a:t>‹#›</a:t>
            </a:fld>
            <a:endParaRPr lang="en-US" dirty="0"/>
          </a:p>
        </p:txBody>
      </p:sp>
      <p:sp>
        <p:nvSpPr>
          <p:cNvPr id="6" name="Date Placeholder 5"/>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9FC4E54E-BAFB-4EA6-84AB-D101B1551916}" type="datetimeFigureOut">
              <a:rPr lang="en-US" smtClean="0"/>
              <a:t>3/27/2023</a:t>
            </a:fld>
            <a:endParaRPr lang="en-US" dirty="0"/>
          </a:p>
        </p:txBody>
      </p:sp>
    </p:spTree>
    <p:extLst>
      <p:ext uri="{BB962C8B-B14F-4D97-AF65-F5344CB8AC3E}">
        <p14:creationId xmlns:p14="http://schemas.microsoft.com/office/powerpoint/2010/main" val="189704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dirty="0"/>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D90B056C-BFA1-4B40-8705-E53214D71624}" type="datetimeFigureOut">
              <a:rPr lang="en-US" smtClean="0"/>
              <a:t>3/27/2023</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dirty="0"/>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179BF8FD-AC20-42CA-8603-6F2BFB8CE9E0}" type="slidenum">
              <a:rPr lang="en-US" smtClean="0"/>
              <a:t>‹#›</a:t>
            </a:fld>
            <a:endParaRPr lang="en-US" dirty="0"/>
          </a:p>
        </p:txBody>
      </p:sp>
    </p:spTree>
    <p:extLst>
      <p:ext uri="{BB962C8B-B14F-4D97-AF65-F5344CB8AC3E}">
        <p14:creationId xmlns:p14="http://schemas.microsoft.com/office/powerpoint/2010/main" val="3616556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AC0F40-FBEB-4BFE-A7DD-D6C7E55EBC9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47088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ditable Cover Slide">
    <p:spTree>
      <p:nvGrpSpPr>
        <p:cNvPr id="1" name=""/>
        <p:cNvGrpSpPr/>
        <p:nvPr/>
      </p:nvGrpSpPr>
      <p:grpSpPr>
        <a:xfrm>
          <a:off x="0" y="0"/>
          <a:ext cx="0" cy="0"/>
          <a:chOff x="0" y="0"/>
          <a:chExt cx="0" cy="0"/>
        </a:xfrm>
      </p:grpSpPr>
      <p:sp>
        <p:nvSpPr>
          <p:cNvPr id="12" name="Rectangle 11"/>
          <p:cNvSpPr/>
          <p:nvPr userDrawn="1"/>
        </p:nvSpPr>
        <p:spPr>
          <a:xfrm>
            <a:off x="0" y="0"/>
            <a:ext cx="9140155" cy="5921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3"/>
          <p:cNvSpPr>
            <a:spLocks noGrp="1"/>
          </p:cNvSpPr>
          <p:nvPr>
            <p:ph type="pic" sz="quarter" idx="12" hasCustomPrompt="1"/>
          </p:nvPr>
        </p:nvSpPr>
        <p:spPr>
          <a:xfrm>
            <a:off x="0" y="0"/>
            <a:ext cx="9124749" cy="5921375"/>
          </a:xfrm>
        </p:spPr>
        <p:txBody>
          <a:bodyPr/>
          <a:lstStyle>
            <a:lvl1pPr>
              <a:tabLst>
                <a:tab pos="5832475" algn="l"/>
              </a:tabLst>
              <a:defRPr/>
            </a:lvl1pPr>
          </a:lstStyle>
          <a:p>
            <a:r>
              <a:rPr lang="en-US" dirty="0"/>
              <a:t>Click to add image</a:t>
            </a:r>
          </a:p>
        </p:txBody>
      </p:sp>
      <p:sp>
        <p:nvSpPr>
          <p:cNvPr id="20" name="Rectangle 1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23" name="SmartArt Placeholder 5"/>
          <p:cNvSpPr>
            <a:spLocks noGrp="1"/>
          </p:cNvSpPr>
          <p:nvPr>
            <p:ph type="dgm" sz="quarter" idx="13" hasCustomPrompt="1"/>
          </p:nvPr>
        </p:nvSpPr>
        <p:spPr>
          <a:xfrm>
            <a:off x="5077395" y="1628799"/>
            <a:ext cx="4075113" cy="2323419"/>
          </a:xfrm>
          <a:solidFill>
            <a:schemeClr val="bg1"/>
          </a:solidFill>
          <a:ln>
            <a:noFill/>
          </a:ln>
        </p:spPr>
        <p:txBody>
          <a:bodyPr/>
          <a:lstStyle>
            <a:lvl1pPr>
              <a:defRPr>
                <a:solidFill>
                  <a:schemeClr val="bg1"/>
                </a:solidFill>
              </a:defRPr>
            </a:lvl1pPr>
          </a:lstStyle>
          <a:p>
            <a:r>
              <a:rPr lang="en-US" dirty="0"/>
              <a:t>White Box</a:t>
            </a:r>
          </a:p>
        </p:txBody>
      </p:sp>
      <p:sp>
        <p:nvSpPr>
          <p:cNvPr id="24" name="Title 1"/>
          <p:cNvSpPr>
            <a:spLocks noGrp="1"/>
          </p:cNvSpPr>
          <p:nvPr>
            <p:ph type="title" hasCustomPrompt="1"/>
          </p:nvPr>
        </p:nvSpPr>
        <p:spPr>
          <a:xfrm>
            <a:off x="5148064" y="1700609"/>
            <a:ext cx="3995936" cy="560755"/>
          </a:xfrm>
        </p:spPr>
        <p:txBody>
          <a:bodyPr anchor="ctr">
            <a:normAutofit/>
          </a:bodyPr>
          <a:lstStyle>
            <a:lvl1pPr>
              <a:lnSpc>
                <a:spcPct val="100000"/>
              </a:lnSpc>
              <a:defRPr sz="2200" b="1" cap="none" baseline="0">
                <a:solidFill>
                  <a:schemeClr val="tx1"/>
                </a:solidFill>
                <a:latin typeface="+mj-lt"/>
              </a:defRPr>
            </a:lvl1pPr>
          </a:lstStyle>
          <a:p>
            <a:r>
              <a:rPr lang="en-US" dirty="0"/>
              <a:t>Click to edit title</a:t>
            </a:r>
          </a:p>
        </p:txBody>
      </p:sp>
      <p:sp>
        <p:nvSpPr>
          <p:cNvPr id="25" name="Text Placeholder 11"/>
          <p:cNvSpPr>
            <a:spLocks noGrp="1"/>
          </p:cNvSpPr>
          <p:nvPr>
            <p:ph type="body" sz="quarter" idx="10" hasCustomPrompt="1"/>
          </p:nvPr>
        </p:nvSpPr>
        <p:spPr>
          <a:xfrm>
            <a:off x="5148064" y="2204665"/>
            <a:ext cx="3995936" cy="576263"/>
          </a:xfrm>
        </p:spPr>
        <p:txBody>
          <a:bodyPr>
            <a:noAutofit/>
          </a:bodyPr>
          <a:lstStyle>
            <a:lvl1pPr>
              <a:defRPr sz="1600" b="1"/>
            </a:lvl1pPr>
            <a:lvl2pPr>
              <a:defRPr sz="1600" b="1"/>
            </a:lvl2pPr>
            <a:lvl3pPr>
              <a:defRPr sz="1600" b="1"/>
            </a:lvl3pPr>
            <a:lvl4pPr>
              <a:defRPr sz="1600" b="1"/>
            </a:lvl4pPr>
            <a:lvl5pPr>
              <a:defRPr sz="1600" b="1"/>
            </a:lvl5pPr>
          </a:lstStyle>
          <a:p>
            <a:pPr lvl="0"/>
            <a:r>
              <a:rPr lang="en-US" dirty="0"/>
              <a:t>Click to edit subtitle</a:t>
            </a:r>
          </a:p>
        </p:txBody>
      </p:sp>
      <p:sp>
        <p:nvSpPr>
          <p:cNvPr id="26" name="Text Placeholder 13"/>
          <p:cNvSpPr>
            <a:spLocks noGrp="1"/>
          </p:cNvSpPr>
          <p:nvPr>
            <p:ph type="body" sz="quarter" idx="11" hasCustomPrompt="1"/>
          </p:nvPr>
        </p:nvSpPr>
        <p:spPr>
          <a:xfrm>
            <a:off x="5148065" y="3573015"/>
            <a:ext cx="3816424" cy="379203"/>
          </a:xfrm>
        </p:spPr>
        <p:txBody>
          <a:bodyPr>
            <a:noAutofit/>
          </a:bodyPr>
          <a:lstStyle>
            <a:lvl1pPr algn="r">
              <a:defRPr sz="1400" b="0"/>
            </a:lvl1pPr>
            <a:lvl2pPr algn="r">
              <a:defRPr sz="1400"/>
            </a:lvl2pPr>
            <a:lvl3pPr algn="r">
              <a:defRPr sz="1400"/>
            </a:lvl3pPr>
            <a:lvl4pPr algn="r">
              <a:defRPr sz="1400"/>
            </a:lvl4pPr>
            <a:lvl5pPr algn="r">
              <a:defRPr sz="1400"/>
            </a:lvl5pPr>
          </a:lstStyle>
          <a:p>
            <a:pPr lvl="0"/>
            <a:r>
              <a:rPr lang="en-US" dirty="0"/>
              <a:t>Click to edit date</a:t>
            </a:r>
          </a:p>
        </p:txBody>
      </p:sp>
    </p:spTree>
    <p:extLst>
      <p:ext uri="{BB962C8B-B14F-4D97-AF65-F5344CB8AC3E}">
        <p14:creationId xmlns:p14="http://schemas.microsoft.com/office/powerpoint/2010/main" val="390755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9E671DD8-343A-4974-9C38-9EF0536AC8DA}" type="slidenum">
              <a:rPr lang="en-US" smtClean="0"/>
              <a:pPr/>
              <a:t>‹#›</a:t>
            </a:fld>
            <a:endParaRPr lang="en-US" dirty="0"/>
          </a:p>
        </p:txBody>
      </p:sp>
      <p:sp>
        <p:nvSpPr>
          <p:cNvPr id="8" name="Table Placeholder 6"/>
          <p:cNvSpPr>
            <a:spLocks noGrp="1"/>
          </p:cNvSpPr>
          <p:nvPr>
            <p:ph type="tbl" sz="quarter" idx="15" hasCustomPrompt="1"/>
          </p:nvPr>
        </p:nvSpPr>
        <p:spPr>
          <a:xfrm>
            <a:off x="395288" y="1820264"/>
            <a:ext cx="8353425" cy="3312963"/>
          </a:xfrm>
          <a:prstGeom prst="rect">
            <a:avLst/>
          </a:prstGeom>
          <a:noFill/>
          <a:ln>
            <a:solidFill>
              <a:schemeClr val="accent2"/>
            </a:solidFill>
          </a:ln>
        </p:spPr>
        <p:style>
          <a:lnRef idx="2">
            <a:schemeClr val="accent1"/>
          </a:lnRef>
          <a:fillRef idx="1">
            <a:schemeClr val="lt1"/>
          </a:fillRef>
          <a:effectRef idx="0">
            <a:schemeClr val="accent1"/>
          </a:effectRef>
          <a:fontRef idx="none"/>
        </p:style>
        <p:txBody>
          <a:bodyPr/>
          <a:lstStyle>
            <a:lvl1pPr>
              <a:defRPr baseline="0"/>
            </a:lvl1pPr>
          </a:lstStyle>
          <a:p>
            <a:r>
              <a:rPr lang="en-US" dirty="0"/>
              <a:t>Click icon to create table</a:t>
            </a:r>
          </a:p>
        </p:txBody>
      </p:sp>
      <p:sp>
        <p:nvSpPr>
          <p:cNvPr id="10" name="Text Placeholder 15"/>
          <p:cNvSpPr>
            <a:spLocks noGrp="1"/>
          </p:cNvSpPr>
          <p:nvPr>
            <p:ph type="body" sz="quarter" idx="14" hasCustomPrompt="1"/>
          </p:nvPr>
        </p:nvSpPr>
        <p:spPr>
          <a:xfrm>
            <a:off x="395289" y="5129802"/>
            <a:ext cx="8353424" cy="288850"/>
          </a:xfrm>
          <a:prstGeom prst="rect">
            <a:avLst/>
          </a:prstGeom>
        </p:spPr>
        <p:txBody>
          <a:bodyPr>
            <a:normAutofit/>
          </a:bodyPr>
          <a:lstStyle>
            <a:lvl1pPr marL="0" indent="0" algn="r">
              <a:lnSpc>
                <a:spcPct val="100000"/>
              </a:lnSpc>
              <a:spcBef>
                <a:spcPts val="0"/>
              </a:spcBef>
              <a:buFont typeface="Arial" panose="020B0604020202020204" pitchFamily="34" charset="0"/>
              <a:buNone/>
              <a:defRPr sz="600" baseline="0">
                <a:solidFill>
                  <a:schemeClr val="bg2"/>
                </a:solidFill>
              </a:defRPr>
            </a:lvl1pPr>
            <a:lvl2pPr marL="457189" indent="0">
              <a:buFont typeface="Arial" panose="020B0604020202020204" pitchFamily="34" charset="0"/>
              <a:buNone/>
              <a:defRPr/>
            </a:lvl2pPr>
            <a:lvl3pPr marL="914378" indent="0">
              <a:buFont typeface="Arial" panose="020B0604020202020204" pitchFamily="34" charset="0"/>
              <a:buNone/>
              <a:defRPr/>
            </a:lvl3pPr>
            <a:lvl4pPr marL="1371566" indent="0">
              <a:buFont typeface="Arial" panose="020B0604020202020204" pitchFamily="34" charset="0"/>
              <a:buNone/>
              <a:defRPr/>
            </a:lvl4pPr>
            <a:lvl5pPr marL="1828754" indent="0">
              <a:buFont typeface="Arial" panose="020B0604020202020204" pitchFamily="34" charset="0"/>
              <a:buNone/>
              <a:defRPr/>
            </a:lvl5pPr>
          </a:lstStyle>
          <a:p>
            <a:pPr lvl="0"/>
            <a:r>
              <a:rPr lang="en-US" dirty="0"/>
              <a:t>Click to edit legal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3806959"/>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B802B13-9B17-4DF2-AE85-36D36110FB45}" type="slidenum">
              <a:rPr lang="en-US" smtClean="0"/>
              <a:pPr/>
              <a:t>‹#›</a:t>
            </a:fld>
            <a:endParaRPr lang="en-US" dirty="0"/>
          </a:p>
        </p:txBody>
      </p:sp>
      <p:sp>
        <p:nvSpPr>
          <p:cNvPr id="10" name="Text Placeholder 15"/>
          <p:cNvSpPr>
            <a:spLocks noGrp="1"/>
          </p:cNvSpPr>
          <p:nvPr>
            <p:ph type="body" sz="quarter" idx="14" hasCustomPrompt="1"/>
          </p:nvPr>
        </p:nvSpPr>
        <p:spPr>
          <a:xfrm>
            <a:off x="395289" y="5310977"/>
            <a:ext cx="8353424" cy="288850"/>
          </a:xfrm>
          <a:prstGeom prst="rect">
            <a:avLst/>
          </a:prstGeom>
        </p:spPr>
        <p:txBody>
          <a:bodyPr>
            <a:normAutofit/>
          </a:bodyPr>
          <a:lstStyle>
            <a:lvl1pPr marL="0" indent="0" algn="r">
              <a:lnSpc>
                <a:spcPct val="100000"/>
              </a:lnSpc>
              <a:spcBef>
                <a:spcPts val="0"/>
              </a:spcBef>
              <a:buFont typeface="Arial" panose="020B0604020202020204" pitchFamily="34" charset="0"/>
              <a:buNone/>
              <a:defRPr sz="600" baseline="0">
                <a:solidFill>
                  <a:schemeClr val="bg2"/>
                </a:solidFill>
              </a:defRPr>
            </a:lvl1pPr>
            <a:lvl2pPr marL="457189" indent="0">
              <a:buFont typeface="Arial" panose="020B0604020202020204" pitchFamily="34" charset="0"/>
              <a:buNone/>
              <a:defRPr/>
            </a:lvl2pPr>
            <a:lvl3pPr marL="914378" indent="0">
              <a:buFont typeface="Arial" panose="020B0604020202020204" pitchFamily="34" charset="0"/>
              <a:buNone/>
              <a:defRPr/>
            </a:lvl3pPr>
            <a:lvl4pPr marL="1371566" indent="0">
              <a:buFont typeface="Arial" panose="020B0604020202020204" pitchFamily="34" charset="0"/>
              <a:buNone/>
              <a:defRPr/>
            </a:lvl4pPr>
            <a:lvl5pPr marL="1828754" indent="0">
              <a:buFont typeface="Arial" panose="020B0604020202020204" pitchFamily="34" charset="0"/>
              <a:buNone/>
              <a:defRPr/>
            </a:lvl5pPr>
          </a:lstStyle>
          <a:p>
            <a:pPr lvl="0"/>
            <a:r>
              <a:rPr lang="en-US" dirty="0"/>
              <a:t>Click to edit legal</a:t>
            </a:r>
          </a:p>
        </p:txBody>
      </p:sp>
      <p:sp>
        <p:nvSpPr>
          <p:cNvPr id="6" name="Chart Placeholder 15"/>
          <p:cNvSpPr>
            <a:spLocks noGrp="1"/>
          </p:cNvSpPr>
          <p:nvPr>
            <p:ph type="chart" sz="quarter" idx="13" hasCustomPrompt="1"/>
          </p:nvPr>
        </p:nvSpPr>
        <p:spPr>
          <a:xfrm>
            <a:off x="395288" y="1639089"/>
            <a:ext cx="8369140" cy="3671888"/>
          </a:xfrm>
          <a:prstGeom prst="rect">
            <a:avLst/>
          </a:prstGeom>
          <a:ln>
            <a:solidFill>
              <a:schemeClr val="accent2"/>
            </a:solidFill>
          </a:ln>
          <a:effectLst/>
        </p:spPr>
        <p:style>
          <a:lnRef idx="2">
            <a:schemeClr val="accent4"/>
          </a:lnRef>
          <a:fillRef idx="1">
            <a:schemeClr val="lt1"/>
          </a:fillRef>
          <a:effectRef idx="0">
            <a:schemeClr val="accent4"/>
          </a:effectRef>
          <a:fontRef idx="none"/>
        </p:style>
        <p:txBody>
          <a:bodyPr/>
          <a:lstStyle>
            <a:lvl1pPr>
              <a:defRPr/>
            </a:lvl1pPr>
          </a:lstStyle>
          <a:p>
            <a:r>
              <a:rPr lang="en-US" dirty="0"/>
              <a:t>Click icon to create chart</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4641117"/>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ab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B802B13-9B17-4DF2-AE85-36D36110FB45}" type="slidenum">
              <a:rPr lang="en-US" smtClean="0"/>
              <a:pPr/>
              <a:t>‹#›</a:t>
            </a:fld>
            <a:endParaRPr lang="en-US" dirty="0"/>
          </a:p>
        </p:txBody>
      </p:sp>
      <p:sp>
        <p:nvSpPr>
          <p:cNvPr id="7" name="Content Placeholder 4"/>
          <p:cNvSpPr>
            <a:spLocks noGrp="1"/>
          </p:cNvSpPr>
          <p:nvPr>
            <p:ph sz="quarter" idx="15"/>
          </p:nvPr>
        </p:nvSpPr>
        <p:spPr>
          <a:xfrm>
            <a:off x="392130" y="1116190"/>
            <a:ext cx="3527425" cy="2159000"/>
          </a:xfrm>
          <a:prstGeom prst="rect">
            <a:avLst/>
          </a:prstGeom>
        </p:spPr>
        <p:txBody>
          <a:bodyPr>
            <a:normAutofit/>
          </a:bodyPr>
          <a:lstStyle>
            <a:lvl1pPr marL="0" indent="0">
              <a:buNone/>
              <a:defRPr sz="1000">
                <a:solidFill>
                  <a:schemeClr val="tx1"/>
                </a:solidFill>
              </a:defRPr>
            </a:lvl1pPr>
            <a:lvl2pPr marL="457189" indent="0">
              <a:buNone/>
              <a:defRPr>
                <a:solidFill>
                  <a:schemeClr val="bg2"/>
                </a:solidFill>
              </a:defRPr>
            </a:lvl2pPr>
            <a:lvl3pPr marL="914378" indent="0">
              <a:buNone/>
              <a:defRPr>
                <a:solidFill>
                  <a:schemeClr val="bg2"/>
                </a:solidFill>
              </a:defRPr>
            </a:lvl3pPr>
            <a:lvl4pPr marL="1371566" indent="0">
              <a:buNone/>
              <a:defRPr>
                <a:solidFill>
                  <a:schemeClr val="bg2"/>
                </a:solidFill>
              </a:defRPr>
            </a:lvl4pPr>
            <a:lvl5pPr marL="1828754" indent="0">
              <a:buNone/>
              <a:defRPr>
                <a:solidFill>
                  <a:schemeClr val="bg2"/>
                </a:solidFill>
              </a:defRPr>
            </a:lvl5pPr>
          </a:lstStyle>
          <a:p>
            <a:pPr lvl="0"/>
            <a:r>
              <a:rPr lang="en-US" dirty="0"/>
              <a:t>Click to edit Master text styles</a:t>
            </a:r>
          </a:p>
        </p:txBody>
      </p:sp>
      <p:sp>
        <p:nvSpPr>
          <p:cNvPr id="8" name="Content Placeholder 9"/>
          <p:cNvSpPr>
            <a:spLocks noGrp="1"/>
          </p:cNvSpPr>
          <p:nvPr>
            <p:ph sz="quarter" idx="16"/>
          </p:nvPr>
        </p:nvSpPr>
        <p:spPr>
          <a:xfrm>
            <a:off x="413962" y="3553300"/>
            <a:ext cx="3527425" cy="2159000"/>
          </a:xfrm>
          <a:prstGeom prst="rect">
            <a:avLst/>
          </a:prstGeom>
        </p:spPr>
        <p:txBody>
          <a:bodyPr>
            <a:normAutofit/>
          </a:bodyPr>
          <a:lstStyle>
            <a:lvl1pPr marL="0" indent="0">
              <a:buNone/>
              <a:defRPr sz="100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9" name="Content Placeholder 4"/>
          <p:cNvSpPr>
            <a:spLocks noGrp="1"/>
          </p:cNvSpPr>
          <p:nvPr>
            <p:ph sz="quarter" idx="17"/>
          </p:nvPr>
        </p:nvSpPr>
        <p:spPr>
          <a:xfrm>
            <a:off x="5200837" y="1125538"/>
            <a:ext cx="3527425" cy="2159000"/>
          </a:xfrm>
          <a:prstGeom prst="rect">
            <a:avLst/>
          </a:prstGeom>
        </p:spPr>
        <p:txBody>
          <a:bodyPr>
            <a:normAutofit/>
          </a:bodyPr>
          <a:lstStyle>
            <a:lvl1pPr marL="0" indent="0">
              <a:buNone/>
              <a:defRPr sz="100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stStyle>
          <a:p>
            <a:pPr lvl="0"/>
            <a:r>
              <a:rPr lang="en-US" dirty="0"/>
              <a:t>Click to edit Master text styles</a:t>
            </a:r>
          </a:p>
        </p:txBody>
      </p:sp>
      <p:sp>
        <p:nvSpPr>
          <p:cNvPr id="11" name="Content Placeholder 4"/>
          <p:cNvSpPr>
            <a:spLocks noGrp="1"/>
          </p:cNvSpPr>
          <p:nvPr>
            <p:ph sz="quarter" idx="18"/>
          </p:nvPr>
        </p:nvSpPr>
        <p:spPr>
          <a:xfrm>
            <a:off x="5218130" y="3548584"/>
            <a:ext cx="3527425" cy="2159000"/>
          </a:xfrm>
          <a:prstGeom prst="rect">
            <a:avLst/>
          </a:prstGeom>
        </p:spPr>
        <p:txBody>
          <a:bodyPr>
            <a:normAutofit/>
          </a:bodyPr>
          <a:lstStyle>
            <a:lvl1pPr marL="0" indent="0">
              <a:buNone/>
              <a:defRPr sz="100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stStyle>
          <a:p>
            <a:pPr lvl="0"/>
            <a:r>
              <a:rPr lang="en-US" dirty="0"/>
              <a:t>Click to edit Master text styles</a:t>
            </a:r>
          </a:p>
        </p:txBody>
      </p:sp>
      <p:sp>
        <p:nvSpPr>
          <p:cNvPr id="12" name="Text Placeholder 15"/>
          <p:cNvSpPr>
            <a:spLocks noGrp="1"/>
          </p:cNvSpPr>
          <p:nvPr>
            <p:ph type="body" sz="quarter" idx="19" hasCustomPrompt="1"/>
          </p:nvPr>
        </p:nvSpPr>
        <p:spPr>
          <a:xfrm>
            <a:off x="374836" y="5735282"/>
            <a:ext cx="8353424" cy="288850"/>
          </a:xfrm>
          <a:prstGeom prst="rect">
            <a:avLst/>
          </a:prstGeom>
        </p:spPr>
        <p:txBody>
          <a:bodyPr>
            <a:normAutofit/>
          </a:bodyPr>
          <a:lstStyle>
            <a:lvl1pPr marL="0" indent="0" algn="r">
              <a:lnSpc>
                <a:spcPct val="100000"/>
              </a:lnSpc>
              <a:spcBef>
                <a:spcPts val="0"/>
              </a:spcBef>
              <a:buFont typeface="Arial" panose="020B0604020202020204" pitchFamily="34" charset="0"/>
              <a:buNone/>
              <a:defRPr sz="600" baseline="0">
                <a:solidFill>
                  <a:schemeClr val="bg2"/>
                </a:solidFill>
              </a:defRPr>
            </a:lvl1pPr>
            <a:lvl2pPr marL="457189" indent="0">
              <a:buFont typeface="Arial" panose="020B0604020202020204" pitchFamily="34" charset="0"/>
              <a:buNone/>
              <a:defRPr/>
            </a:lvl2pPr>
            <a:lvl3pPr marL="914378" indent="0">
              <a:buFont typeface="Arial" panose="020B0604020202020204" pitchFamily="34" charset="0"/>
              <a:buNone/>
              <a:defRPr/>
            </a:lvl3pPr>
            <a:lvl4pPr marL="1371566" indent="0">
              <a:buFont typeface="Arial" panose="020B0604020202020204" pitchFamily="34" charset="0"/>
              <a:buNone/>
              <a:defRPr/>
            </a:lvl4pPr>
            <a:lvl5pPr marL="1828754" indent="0">
              <a:buFont typeface="Arial" panose="020B0604020202020204" pitchFamily="34" charset="0"/>
              <a:buNone/>
              <a:defRPr/>
            </a:lvl5pPr>
          </a:lstStyle>
          <a:p>
            <a:pPr lvl="0"/>
            <a:r>
              <a:rPr lang="en-US" dirty="0"/>
              <a:t>Click to edit legal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41066212"/>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 Tabl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125538"/>
            <a:ext cx="5328592" cy="288032"/>
          </a:xfrm>
          <a:prstGeom prst="rect">
            <a:avLst/>
          </a:prstGeom>
        </p:spPr>
        <p:txBody>
          <a:bodyPr>
            <a:normAutofit/>
          </a:bodyPr>
          <a:lstStyle>
            <a:lvl1pPr marL="0" indent="0" algn="l">
              <a:buNone/>
              <a:defRPr sz="1200" b="1">
                <a:solidFill>
                  <a:schemeClr val="accent1"/>
                </a:solidFill>
                <a:latin typeface="+mj-lt"/>
                <a:cs typeface="Arial" panose="020B0604020202020204" pitchFamily="34" charset="0"/>
              </a:defRPr>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dirty="0"/>
              <a:t>Click to edit</a:t>
            </a:r>
          </a:p>
        </p:txBody>
      </p:sp>
      <p:sp>
        <p:nvSpPr>
          <p:cNvPr id="6" name="Slide Number Placeholder 5"/>
          <p:cNvSpPr>
            <a:spLocks noGrp="1"/>
          </p:cNvSpPr>
          <p:nvPr>
            <p:ph type="sldNum" sz="quarter" idx="12"/>
          </p:nvPr>
        </p:nvSpPr>
        <p:spPr>
          <a:xfrm>
            <a:off x="6804248" y="6356352"/>
            <a:ext cx="2057400" cy="365125"/>
          </a:xfrm>
          <a:prstGeom prst="rect">
            <a:avLst/>
          </a:prstGeom>
        </p:spPr>
        <p:txBody>
          <a:bodyPr/>
          <a:lstStyle/>
          <a:p>
            <a:fld id="{8D81392A-9A1A-421D-9BF1-891F0EE3EC28}" type="slidenum">
              <a:rPr lang="en-US" smtClean="0"/>
              <a:t>‹#›</a:t>
            </a:fld>
            <a:endParaRPr lang="en-US" dirty="0"/>
          </a:p>
        </p:txBody>
      </p:sp>
      <p:sp>
        <p:nvSpPr>
          <p:cNvPr id="8" name="Picture Placeholder 7"/>
          <p:cNvSpPr>
            <a:spLocks noGrp="1"/>
          </p:cNvSpPr>
          <p:nvPr>
            <p:ph type="pic" sz="quarter" idx="15"/>
          </p:nvPr>
        </p:nvSpPr>
        <p:spPr>
          <a:xfrm>
            <a:off x="395536" y="1462313"/>
            <a:ext cx="2538412" cy="1823813"/>
          </a:xfrm>
          <a:prstGeom prst="rect">
            <a:avLst/>
          </a:prstGeom>
        </p:spPr>
        <p:txBody>
          <a:bodyPr/>
          <a:lstStyle/>
          <a:p>
            <a:endParaRPr lang="en-US" dirty="0"/>
          </a:p>
        </p:txBody>
      </p:sp>
      <p:sp>
        <p:nvSpPr>
          <p:cNvPr id="12" name="Picture Placeholder 7"/>
          <p:cNvSpPr>
            <a:spLocks noGrp="1"/>
          </p:cNvSpPr>
          <p:nvPr>
            <p:ph type="pic" sz="quarter" idx="16"/>
          </p:nvPr>
        </p:nvSpPr>
        <p:spPr>
          <a:xfrm>
            <a:off x="395536" y="3922246"/>
            <a:ext cx="2538412" cy="1895475"/>
          </a:xfrm>
          <a:prstGeom prst="rect">
            <a:avLst/>
          </a:prstGeom>
        </p:spPr>
        <p:txBody>
          <a:bodyPr/>
          <a:lstStyle/>
          <a:p>
            <a:endParaRPr lang="en-US" dirty="0"/>
          </a:p>
        </p:txBody>
      </p:sp>
      <p:sp>
        <p:nvSpPr>
          <p:cNvPr id="11" name="Table Placeholder 10"/>
          <p:cNvSpPr>
            <a:spLocks noGrp="1"/>
          </p:cNvSpPr>
          <p:nvPr>
            <p:ph type="tbl" sz="quarter" idx="17"/>
          </p:nvPr>
        </p:nvSpPr>
        <p:spPr>
          <a:xfrm>
            <a:off x="3189478" y="3925513"/>
            <a:ext cx="5559236" cy="1895475"/>
          </a:xfrm>
          <a:prstGeom prst="rect">
            <a:avLst/>
          </a:prstGeom>
        </p:spPr>
        <p:txBody>
          <a:bodyPr/>
          <a:lstStyle/>
          <a:p>
            <a:endParaRPr lang="en-US" dirty="0"/>
          </a:p>
        </p:txBody>
      </p:sp>
      <p:sp>
        <p:nvSpPr>
          <p:cNvPr id="18" name="Table Placeholder 10"/>
          <p:cNvSpPr>
            <a:spLocks noGrp="1"/>
          </p:cNvSpPr>
          <p:nvPr>
            <p:ph type="tbl" sz="quarter" idx="18"/>
          </p:nvPr>
        </p:nvSpPr>
        <p:spPr>
          <a:xfrm>
            <a:off x="3189478" y="1462313"/>
            <a:ext cx="5559236" cy="1816277"/>
          </a:xfrm>
          <a:prstGeom prst="rect">
            <a:avLst/>
          </a:prstGeom>
        </p:spPr>
        <p:txBody>
          <a:bodyPr/>
          <a:lstStyle/>
          <a:p>
            <a:endParaRPr lang="en-US" dirty="0"/>
          </a:p>
        </p:txBody>
      </p:sp>
      <p:sp>
        <p:nvSpPr>
          <p:cNvPr id="24" name="Text Placeholder 23"/>
          <p:cNvSpPr>
            <a:spLocks noGrp="1"/>
          </p:cNvSpPr>
          <p:nvPr>
            <p:ph type="body" sz="quarter" idx="19"/>
          </p:nvPr>
        </p:nvSpPr>
        <p:spPr>
          <a:xfrm>
            <a:off x="395536" y="3552201"/>
            <a:ext cx="5327651" cy="288925"/>
          </a:xfrm>
          <a:prstGeom prst="rect">
            <a:avLst/>
          </a:prstGeom>
        </p:spPr>
        <p:txBody>
          <a:bodyPr>
            <a:normAutofit/>
          </a:bodyPr>
          <a:lstStyle>
            <a:lvl1pPr marL="0" indent="0">
              <a:buNone/>
              <a:defRPr sz="1200" b="1">
                <a:solidFill>
                  <a:schemeClr val="accent1"/>
                </a:solidFill>
                <a:latin typeface="+mj-lt"/>
              </a:defRPr>
            </a:lvl1pPr>
            <a:lvl2pPr marL="457189" indent="0">
              <a:buNone/>
              <a:defRPr/>
            </a:lvl2pPr>
            <a:lvl3pPr marL="914378" indent="0">
              <a:buNone/>
              <a:defRPr/>
            </a:lvl3pPr>
            <a:lvl4pPr marL="1371566" indent="0">
              <a:buNone/>
              <a:defRPr/>
            </a:lvl4pPr>
          </a:lstStyle>
          <a:p>
            <a:pPr lvl="0"/>
            <a:r>
              <a:rPr lang="en-US" dirty="0"/>
              <a:t>Click to edit</a:t>
            </a:r>
          </a:p>
        </p:txBody>
      </p:sp>
      <p:sp>
        <p:nvSpPr>
          <p:cNvPr id="4" name="Title 3"/>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685724764"/>
      </p:ext>
    </p:extLst>
  </p:cSld>
  <p:clrMapOvr>
    <a:masterClrMapping/>
  </p:clrMapOvr>
  <p:extLst mod="1">
    <p:ext uri="{DCECCB84-F9BA-43D5-87BE-67443E8EF086}">
      <p15:sldGuideLst xmlns:p15="http://schemas.microsoft.com/office/powerpoint/2012/main">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ditable Back Slide">
    <p:spTree>
      <p:nvGrpSpPr>
        <p:cNvPr id="1" name=""/>
        <p:cNvGrpSpPr/>
        <p:nvPr/>
      </p:nvGrpSpPr>
      <p:grpSpPr>
        <a:xfrm>
          <a:off x="0" y="0"/>
          <a:ext cx="0" cy="0"/>
          <a:chOff x="0" y="0"/>
          <a:chExt cx="0" cy="0"/>
        </a:xfrm>
      </p:grpSpPr>
      <p:sp>
        <p:nvSpPr>
          <p:cNvPr id="9" name="Picture Placeholder 2"/>
          <p:cNvSpPr>
            <a:spLocks noGrp="1"/>
          </p:cNvSpPr>
          <p:nvPr>
            <p:ph type="pic" sz="quarter" idx="12" hasCustomPrompt="1"/>
          </p:nvPr>
        </p:nvSpPr>
        <p:spPr>
          <a:xfrm>
            <a:off x="0" y="0"/>
            <a:ext cx="7812360" cy="6453188"/>
          </a:xfrm>
        </p:spPr>
        <p:txBody>
          <a:bodyPr>
            <a:normAutofit/>
          </a:bodyPr>
          <a:lstStyle>
            <a:lvl1pPr>
              <a:defRPr sz="1100" baseline="0"/>
            </a:lvl1pPr>
          </a:lstStyle>
          <a:p>
            <a:r>
              <a:rPr lang="en-US" dirty="0"/>
              <a:t>Click icon to add image</a:t>
            </a:r>
          </a:p>
        </p:txBody>
      </p:sp>
      <p:sp>
        <p:nvSpPr>
          <p:cNvPr id="10" name="Rectangle 9"/>
          <p:cNvSpPr/>
          <p:nvPr userDrawn="1"/>
        </p:nvSpPr>
        <p:spPr>
          <a:xfrm>
            <a:off x="7812360" y="-32893"/>
            <a:ext cx="1331640" cy="64860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0" y="6453188"/>
            <a:ext cx="9144000" cy="404812"/>
          </a:xfrm>
          <a:prstGeom prst="rect">
            <a:avLst/>
          </a:prstGeom>
          <a:solidFill>
            <a:schemeClr val="tx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12" name="SmartArt Placeholder 13"/>
          <p:cNvSpPr>
            <a:spLocks noGrp="1"/>
          </p:cNvSpPr>
          <p:nvPr>
            <p:ph type="dgm" sz="quarter" idx="13"/>
          </p:nvPr>
        </p:nvSpPr>
        <p:spPr>
          <a:xfrm>
            <a:off x="0" y="606425"/>
            <a:ext cx="4032250" cy="2333625"/>
          </a:xfrm>
          <a:solidFill>
            <a:schemeClr val="accent2"/>
          </a:solidFill>
          <a:ln>
            <a:noFill/>
          </a:ln>
        </p:spPr>
        <p:txBody>
          <a:bodyPr/>
          <a:lstStyle>
            <a:lvl1pPr>
              <a:defRPr>
                <a:solidFill>
                  <a:schemeClr val="accent2"/>
                </a:solidFill>
              </a:defRPr>
            </a:lvl1pPr>
          </a:lstStyle>
          <a:p>
            <a:endParaRPr lang="en-US" dirty="0"/>
          </a:p>
        </p:txBody>
      </p:sp>
      <p:sp>
        <p:nvSpPr>
          <p:cNvPr id="13" name="Text Placeholder 10"/>
          <p:cNvSpPr>
            <a:spLocks noGrp="1"/>
          </p:cNvSpPr>
          <p:nvPr>
            <p:ph type="body" sz="quarter" idx="11"/>
          </p:nvPr>
        </p:nvSpPr>
        <p:spPr>
          <a:xfrm>
            <a:off x="179389" y="765176"/>
            <a:ext cx="3455987" cy="2016125"/>
          </a:xfrm>
          <a:prstGeom prst="rect">
            <a:avLst/>
          </a:prstGeom>
        </p:spPr>
        <p:txBody>
          <a:bodyPr>
            <a:normAutofit/>
          </a:bodyPr>
          <a:lstStyle>
            <a:lvl1pPr marL="0" indent="0">
              <a:lnSpc>
                <a:spcPct val="100000"/>
              </a:lnSpc>
              <a:spcBef>
                <a:spcPts val="0"/>
              </a:spcBef>
              <a:buNone/>
              <a:defRPr sz="1100" b="0" baseline="0">
                <a:solidFill>
                  <a:schemeClr val="bg1"/>
                </a:solidFill>
              </a:defRPr>
            </a:lvl1pPr>
            <a:lvl2pPr marL="457189" indent="0">
              <a:buNone/>
              <a:defRPr/>
            </a:lvl2pPr>
            <a:lvl3pPr marL="914378" indent="0">
              <a:buNone/>
              <a:defRPr/>
            </a:lvl3pPr>
            <a:lvl4pPr marL="1371566" indent="0">
              <a:buNone/>
              <a:defRPr/>
            </a:lvl4pPr>
            <a:lvl5pPr marL="1828754" indent="0">
              <a:buNone/>
              <a:defRPr/>
            </a:lvl5pPr>
          </a:lstStyle>
          <a:p>
            <a:pPr lvl="0"/>
            <a:endParaRPr lang="en-US" dirty="0"/>
          </a:p>
        </p:txBody>
      </p:sp>
    </p:spTree>
    <p:extLst>
      <p:ext uri="{BB962C8B-B14F-4D97-AF65-F5344CB8AC3E}">
        <p14:creationId xmlns:p14="http://schemas.microsoft.com/office/powerpoint/2010/main" val="1705893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Picture Placeholder 11"/>
          <p:cNvSpPr>
            <a:spLocks noGrp="1"/>
          </p:cNvSpPr>
          <p:nvPr>
            <p:ph type="pic" sz="quarter" idx="13" hasCustomPrompt="1"/>
          </p:nvPr>
        </p:nvSpPr>
        <p:spPr>
          <a:xfrm>
            <a:off x="0" y="0"/>
            <a:ext cx="9144000" cy="5029200"/>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5715000 w 12192000"/>
              <a:gd name="connsiteY3" fmla="*/ 5029200 h 5029200"/>
              <a:gd name="connsiteX4" fmla="*/ 5715000 w 12192000"/>
              <a:gd name="connsiteY4" fmla="*/ 1457723 h 5029200"/>
              <a:gd name="connsiteX5" fmla="*/ 838200 w 12192000"/>
              <a:gd name="connsiteY5" fmla="*/ 1457723 h 5029200"/>
              <a:gd name="connsiteX6" fmla="*/ 838200 w 12192000"/>
              <a:gd name="connsiteY6" fmla="*/ 5029200 h 5029200"/>
              <a:gd name="connsiteX7" fmla="*/ 0 w 12192000"/>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029200">
                <a:moveTo>
                  <a:pt x="0" y="0"/>
                </a:moveTo>
                <a:lnTo>
                  <a:pt x="12192000" y="0"/>
                </a:lnTo>
                <a:lnTo>
                  <a:pt x="12192000" y="5029200"/>
                </a:lnTo>
                <a:lnTo>
                  <a:pt x="5715000" y="5029200"/>
                </a:lnTo>
                <a:lnTo>
                  <a:pt x="5715000" y="1457723"/>
                </a:lnTo>
                <a:lnTo>
                  <a:pt x="838200" y="1457723"/>
                </a:lnTo>
                <a:lnTo>
                  <a:pt x="838200" y="5029200"/>
                </a:lnTo>
                <a:lnTo>
                  <a:pt x="0" y="5029200"/>
                </a:lnTo>
                <a:close/>
              </a:path>
            </a:pathLst>
          </a:custGeom>
        </p:spPr>
        <p:txBody>
          <a:bodyPr wrap="square">
            <a:noAutofit/>
          </a:bodyPr>
          <a:lstStyle>
            <a:lvl1pPr marL="0" indent="0" algn="r">
              <a:buNone/>
              <a:defRPr sz="1500"/>
            </a:lvl1pPr>
          </a:lstStyle>
          <a:p>
            <a:r>
              <a:rPr lang="en-US" dirty="0"/>
              <a:t>Click Icon To Add Photo</a:t>
            </a:r>
          </a:p>
        </p:txBody>
      </p:sp>
      <p:sp>
        <p:nvSpPr>
          <p:cNvPr id="29" name="Title 1"/>
          <p:cNvSpPr>
            <a:spLocks noGrp="1"/>
          </p:cNvSpPr>
          <p:nvPr>
            <p:ph type="ctrTitle"/>
          </p:nvPr>
        </p:nvSpPr>
        <p:spPr>
          <a:xfrm>
            <a:off x="828675" y="1884166"/>
            <a:ext cx="3257550" cy="2387600"/>
          </a:xfrm>
        </p:spPr>
        <p:txBody>
          <a:bodyPr anchor="b">
            <a:noAutofit/>
          </a:bodyPr>
          <a:lstStyle>
            <a:lvl1pPr algn="l">
              <a:defRPr sz="3000" b="1">
                <a:solidFill>
                  <a:schemeClr val="bg1"/>
                </a:solidFill>
              </a:defRPr>
            </a:lvl1pPr>
          </a:lstStyle>
          <a:p>
            <a:r>
              <a:rPr lang="en-US" dirty="0"/>
              <a:t>Click to edit Master title style</a:t>
            </a:r>
          </a:p>
        </p:txBody>
      </p:sp>
      <p:sp>
        <p:nvSpPr>
          <p:cNvPr id="30" name="Subtitle 2"/>
          <p:cNvSpPr>
            <a:spLocks noGrp="1"/>
          </p:cNvSpPr>
          <p:nvPr>
            <p:ph type="subTitle" idx="1"/>
          </p:nvPr>
        </p:nvSpPr>
        <p:spPr>
          <a:xfrm>
            <a:off x="828675" y="4417022"/>
            <a:ext cx="3257550" cy="931862"/>
          </a:xfrm>
        </p:spPr>
        <p:txBody>
          <a:bodyPr>
            <a:normAutofit/>
          </a:bodyPr>
          <a:lstStyle>
            <a:lvl1pPr marL="0" indent="0" algn="l">
              <a:buNone/>
              <a:defRPr sz="1500" b="1">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3" name="Rectangle 12"/>
          <p:cNvSpPr/>
          <p:nvPr userDrawn="1"/>
        </p:nvSpPr>
        <p:spPr>
          <a:xfrm>
            <a:off x="628650" y="1426769"/>
            <a:ext cx="3657600" cy="4380224"/>
          </a:xfrm>
          <a:prstGeom prst="rect">
            <a:avLst/>
          </a:prstGeom>
          <a:solidFill>
            <a:srgbClr val="9B0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737288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Title 1"/>
          <p:cNvSpPr txBox="1">
            <a:spLocks/>
          </p:cNvSpPr>
          <p:nvPr userDrawn="1"/>
        </p:nvSpPr>
        <p:spPr>
          <a:xfrm>
            <a:off x="142355" y="141288"/>
            <a:ext cx="2762943" cy="2211820"/>
          </a:xfrm>
          <a:prstGeom prst="rect">
            <a:avLst/>
          </a:prstGeom>
          <a:solidFill>
            <a:srgbClr val="9B0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sz="2700" dirty="0"/>
          </a:p>
        </p:txBody>
      </p:sp>
      <p:sp>
        <p:nvSpPr>
          <p:cNvPr id="2" name="Title 1"/>
          <p:cNvSpPr>
            <a:spLocks noGrp="1"/>
          </p:cNvSpPr>
          <p:nvPr>
            <p:ph type="title"/>
          </p:nvPr>
        </p:nvSpPr>
        <p:spPr>
          <a:xfrm>
            <a:off x="404119" y="295248"/>
            <a:ext cx="2257945" cy="1903901"/>
          </a:xfrm>
          <a:noFill/>
        </p:spPr>
        <p:txBody>
          <a:bodyPr>
            <a:noAutofit/>
          </a:bodyPr>
          <a:lstStyle>
            <a:lvl1pPr>
              <a:defRPr sz="3200">
                <a:solidFill>
                  <a:schemeClr val="bg1"/>
                </a:solidFill>
              </a:defRPr>
            </a:lvl1pPr>
          </a:lstStyle>
          <a:p>
            <a:r>
              <a:rPr lang="en-US" dirty="0"/>
              <a:t>Click to edit Master title style</a:t>
            </a:r>
          </a:p>
        </p:txBody>
      </p:sp>
      <p:sp>
        <p:nvSpPr>
          <p:cNvPr id="5" name="Content Placeholder 4"/>
          <p:cNvSpPr>
            <a:spLocks noGrp="1"/>
          </p:cNvSpPr>
          <p:nvPr>
            <p:ph sz="quarter" idx="11"/>
          </p:nvPr>
        </p:nvSpPr>
        <p:spPr>
          <a:xfrm>
            <a:off x="3048693" y="141288"/>
            <a:ext cx="5916713" cy="5935662"/>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p:cNvSpPr>
            <a:spLocks noGrp="1"/>
          </p:cNvSpPr>
          <p:nvPr>
            <p:ph type="pic" sz="quarter" idx="12"/>
          </p:nvPr>
        </p:nvSpPr>
        <p:spPr>
          <a:xfrm>
            <a:off x="142356" y="2535382"/>
            <a:ext cx="2781473" cy="3541568"/>
          </a:xfrm>
        </p:spPr>
        <p:txBody>
          <a:bodyPr/>
          <a:lstStyle/>
          <a:p>
            <a:endParaRPr lang="en-US"/>
          </a:p>
        </p:txBody>
      </p:sp>
    </p:spTree>
    <p:extLst>
      <p:ext uri="{BB962C8B-B14F-4D97-AF65-F5344CB8AC3E}">
        <p14:creationId xmlns:p14="http://schemas.microsoft.com/office/powerpoint/2010/main" val="4259151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5" name="Rectangle 4"/>
          <p:cNvSpPr/>
          <p:nvPr/>
        </p:nvSpPr>
        <p:spPr>
          <a:xfrm>
            <a:off x="260465" y="2643073"/>
            <a:ext cx="274320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Rectangle 19"/>
          <p:cNvSpPr/>
          <p:nvPr userDrawn="1"/>
        </p:nvSpPr>
        <p:spPr>
          <a:xfrm>
            <a:off x="3205596" y="2643073"/>
            <a:ext cx="274320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ectangle 21"/>
          <p:cNvSpPr/>
          <p:nvPr userDrawn="1"/>
        </p:nvSpPr>
        <p:spPr>
          <a:xfrm>
            <a:off x="6144146" y="2643073"/>
            <a:ext cx="274320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Content Placeholder 24"/>
          <p:cNvSpPr>
            <a:spLocks noGrp="1"/>
          </p:cNvSpPr>
          <p:nvPr>
            <p:ph sz="quarter" idx="11"/>
          </p:nvPr>
        </p:nvSpPr>
        <p:spPr>
          <a:xfrm>
            <a:off x="266700" y="3216275"/>
            <a:ext cx="2743200" cy="28019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4"/>
          <p:cNvSpPr>
            <a:spLocks noGrp="1"/>
          </p:cNvSpPr>
          <p:nvPr>
            <p:ph sz="quarter" idx="12"/>
          </p:nvPr>
        </p:nvSpPr>
        <p:spPr>
          <a:xfrm>
            <a:off x="3205595" y="3216275"/>
            <a:ext cx="2743200" cy="28019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Content Placeholder 24"/>
          <p:cNvSpPr>
            <a:spLocks noGrp="1"/>
          </p:cNvSpPr>
          <p:nvPr>
            <p:ph sz="quarter" idx="13"/>
          </p:nvPr>
        </p:nvSpPr>
        <p:spPr>
          <a:xfrm>
            <a:off x="6144146" y="3216275"/>
            <a:ext cx="2743200" cy="28019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p:cNvSpPr txBox="1">
            <a:spLocks/>
          </p:cNvSpPr>
          <p:nvPr userDrawn="1"/>
        </p:nvSpPr>
        <p:spPr>
          <a:xfrm>
            <a:off x="142355" y="141288"/>
            <a:ext cx="2762943" cy="2211820"/>
          </a:xfrm>
          <a:prstGeom prst="rect">
            <a:avLst/>
          </a:prstGeom>
          <a:solidFill>
            <a:srgbClr val="9B0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sz="2700" dirty="0"/>
          </a:p>
        </p:txBody>
      </p:sp>
      <p:sp>
        <p:nvSpPr>
          <p:cNvPr id="29" name="Title 1"/>
          <p:cNvSpPr>
            <a:spLocks noGrp="1"/>
          </p:cNvSpPr>
          <p:nvPr>
            <p:ph type="title"/>
          </p:nvPr>
        </p:nvSpPr>
        <p:spPr>
          <a:xfrm>
            <a:off x="404119" y="295248"/>
            <a:ext cx="2257945" cy="1903901"/>
          </a:xfrm>
          <a:noFill/>
        </p:spPr>
        <p:txBody>
          <a:bodyPr>
            <a:normAutofit/>
          </a:bodyPr>
          <a:lstStyle>
            <a:lvl1pPr>
              <a:defRPr sz="3200">
                <a:solidFill>
                  <a:schemeClr val="bg1"/>
                </a:solidFill>
              </a:defRPr>
            </a:lvl1pPr>
          </a:lstStyle>
          <a:p>
            <a:r>
              <a:rPr lang="en-US" dirty="0"/>
              <a:t>Click to edit Master title style</a:t>
            </a:r>
          </a:p>
        </p:txBody>
      </p:sp>
      <p:sp>
        <p:nvSpPr>
          <p:cNvPr id="31" name="Text Placeholder 30"/>
          <p:cNvSpPr>
            <a:spLocks noGrp="1"/>
          </p:cNvSpPr>
          <p:nvPr>
            <p:ph type="body" sz="quarter" idx="14" hasCustomPrompt="1"/>
          </p:nvPr>
        </p:nvSpPr>
        <p:spPr>
          <a:xfrm>
            <a:off x="641313" y="2717758"/>
            <a:ext cx="1783556"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
        <p:nvSpPr>
          <p:cNvPr id="32" name="Text Placeholder 30"/>
          <p:cNvSpPr>
            <a:spLocks noGrp="1"/>
          </p:cNvSpPr>
          <p:nvPr>
            <p:ph type="body" sz="quarter" idx="15" hasCustomPrompt="1"/>
          </p:nvPr>
        </p:nvSpPr>
        <p:spPr>
          <a:xfrm>
            <a:off x="3685419" y="2717758"/>
            <a:ext cx="1783556"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
        <p:nvSpPr>
          <p:cNvPr id="33" name="Text Placeholder 30"/>
          <p:cNvSpPr>
            <a:spLocks noGrp="1"/>
          </p:cNvSpPr>
          <p:nvPr>
            <p:ph type="body" sz="quarter" idx="16" hasCustomPrompt="1"/>
          </p:nvPr>
        </p:nvSpPr>
        <p:spPr>
          <a:xfrm>
            <a:off x="6623968" y="2717758"/>
            <a:ext cx="1783556"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Tree>
    <p:extLst>
      <p:ext uri="{BB962C8B-B14F-4D97-AF65-F5344CB8AC3E}">
        <p14:creationId xmlns:p14="http://schemas.microsoft.com/office/powerpoint/2010/main" val="1973667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Title 1"/>
          <p:cNvSpPr txBox="1">
            <a:spLocks/>
          </p:cNvSpPr>
          <p:nvPr userDrawn="1"/>
        </p:nvSpPr>
        <p:spPr>
          <a:xfrm>
            <a:off x="142355" y="141288"/>
            <a:ext cx="2762943" cy="2211820"/>
          </a:xfrm>
          <a:prstGeom prst="rect">
            <a:avLst/>
          </a:prstGeom>
          <a:solidFill>
            <a:srgbClr val="9B0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sz="2700" dirty="0"/>
          </a:p>
        </p:txBody>
      </p:sp>
      <p:sp>
        <p:nvSpPr>
          <p:cNvPr id="5" name="Title 1"/>
          <p:cNvSpPr>
            <a:spLocks noGrp="1"/>
          </p:cNvSpPr>
          <p:nvPr>
            <p:ph type="title"/>
          </p:nvPr>
        </p:nvSpPr>
        <p:spPr>
          <a:xfrm>
            <a:off x="404119" y="295248"/>
            <a:ext cx="2257945" cy="1903901"/>
          </a:xfrm>
          <a:noFill/>
        </p:spPr>
        <p:txBody>
          <a:bodyPr>
            <a:normAutofit/>
          </a:bodyPr>
          <a:lstStyle>
            <a:lvl1pPr>
              <a:defRPr sz="3200">
                <a:solidFill>
                  <a:schemeClr val="bg1"/>
                </a:solidFill>
              </a:defRPr>
            </a:lvl1pPr>
          </a:lstStyle>
          <a:p>
            <a:r>
              <a:rPr lang="en-US" dirty="0"/>
              <a:t>Click to edit Master title style</a:t>
            </a:r>
          </a:p>
        </p:txBody>
      </p:sp>
      <p:sp>
        <p:nvSpPr>
          <p:cNvPr id="6" name="Rectangle 5"/>
          <p:cNvSpPr/>
          <p:nvPr userDrawn="1"/>
        </p:nvSpPr>
        <p:spPr>
          <a:xfrm>
            <a:off x="134270" y="2507067"/>
            <a:ext cx="1342128" cy="15320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userDrawn="1"/>
        </p:nvSpPr>
        <p:spPr>
          <a:xfrm>
            <a:off x="1563170" y="2513679"/>
            <a:ext cx="1342128" cy="15320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userDrawn="1"/>
        </p:nvSpPr>
        <p:spPr>
          <a:xfrm>
            <a:off x="139481" y="4206272"/>
            <a:ext cx="1342128" cy="15320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p:cNvSpPr/>
          <p:nvPr userDrawn="1"/>
        </p:nvSpPr>
        <p:spPr>
          <a:xfrm>
            <a:off x="1563170" y="4206272"/>
            <a:ext cx="1342128" cy="1532022"/>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dirty="0"/>
          </a:p>
        </p:txBody>
      </p:sp>
      <p:sp>
        <p:nvSpPr>
          <p:cNvPr id="17" name="Content Placeholder 16"/>
          <p:cNvSpPr>
            <a:spLocks noGrp="1"/>
          </p:cNvSpPr>
          <p:nvPr>
            <p:ph sz="quarter" idx="11"/>
          </p:nvPr>
        </p:nvSpPr>
        <p:spPr>
          <a:xfrm>
            <a:off x="3167062" y="489160"/>
            <a:ext cx="5642373" cy="516927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30"/>
          <p:cNvSpPr>
            <a:spLocks noGrp="1"/>
          </p:cNvSpPr>
          <p:nvPr>
            <p:ph type="body" sz="quarter" idx="14" hasCustomPrompt="1"/>
          </p:nvPr>
        </p:nvSpPr>
        <p:spPr>
          <a:xfrm>
            <a:off x="1563170" y="3119163"/>
            <a:ext cx="1342128"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
        <p:nvSpPr>
          <p:cNvPr id="19" name="Text Placeholder 30"/>
          <p:cNvSpPr>
            <a:spLocks noGrp="1"/>
          </p:cNvSpPr>
          <p:nvPr>
            <p:ph type="body" sz="quarter" idx="15" hasCustomPrompt="1"/>
          </p:nvPr>
        </p:nvSpPr>
        <p:spPr>
          <a:xfrm>
            <a:off x="134270" y="3118810"/>
            <a:ext cx="1342128"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
        <p:nvSpPr>
          <p:cNvPr id="20" name="Text Placeholder 30"/>
          <p:cNvSpPr>
            <a:spLocks noGrp="1"/>
          </p:cNvSpPr>
          <p:nvPr>
            <p:ph type="body" sz="quarter" idx="16" hasCustomPrompt="1"/>
          </p:nvPr>
        </p:nvSpPr>
        <p:spPr>
          <a:xfrm>
            <a:off x="139481" y="4818368"/>
            <a:ext cx="1342128"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
        <p:nvSpPr>
          <p:cNvPr id="21" name="Text Placeholder 30"/>
          <p:cNvSpPr>
            <a:spLocks noGrp="1"/>
          </p:cNvSpPr>
          <p:nvPr>
            <p:ph type="body" sz="quarter" idx="17" hasCustomPrompt="1"/>
          </p:nvPr>
        </p:nvSpPr>
        <p:spPr>
          <a:xfrm>
            <a:off x="1563170" y="4818368"/>
            <a:ext cx="1342128" cy="307830"/>
          </a:xfrm>
        </p:spPr>
        <p:txBody>
          <a:bodyPr>
            <a:normAutofit/>
          </a:bodyPr>
          <a:lstStyle>
            <a:lvl1pPr marL="0" indent="0" algn="ctr">
              <a:buNone/>
              <a:defRPr sz="135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Text Box</a:t>
            </a:r>
          </a:p>
        </p:txBody>
      </p:sp>
    </p:spTree>
    <p:extLst>
      <p:ext uri="{BB962C8B-B14F-4D97-AF65-F5344CB8AC3E}">
        <p14:creationId xmlns:p14="http://schemas.microsoft.com/office/powerpoint/2010/main" val="1280254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3" name="Rectangle 22"/>
          <p:cNvSpPr/>
          <p:nvPr userDrawn="1"/>
        </p:nvSpPr>
        <p:spPr>
          <a:xfrm>
            <a:off x="355370" y="5817188"/>
            <a:ext cx="631572" cy="842096"/>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10" name="Picture Placeholder 4"/>
          <p:cNvSpPr>
            <a:spLocks noGrp="1"/>
          </p:cNvSpPr>
          <p:nvPr>
            <p:ph type="pic" sz="quarter" idx="16"/>
          </p:nvPr>
        </p:nvSpPr>
        <p:spPr>
          <a:xfrm>
            <a:off x="6113491" y="299780"/>
            <a:ext cx="2932835" cy="2867371"/>
          </a:xfrm>
        </p:spPr>
        <p:txBody>
          <a:bodyPr/>
          <a:lstStyle/>
          <a:p>
            <a:endParaRPr lang="en-US"/>
          </a:p>
        </p:txBody>
      </p:sp>
      <p:sp>
        <p:nvSpPr>
          <p:cNvPr id="12" name="Picture Placeholder 4"/>
          <p:cNvSpPr>
            <a:spLocks noGrp="1"/>
          </p:cNvSpPr>
          <p:nvPr>
            <p:ph type="pic" sz="quarter" idx="17"/>
          </p:nvPr>
        </p:nvSpPr>
        <p:spPr>
          <a:xfrm>
            <a:off x="6113491" y="3311758"/>
            <a:ext cx="2932835" cy="2867371"/>
          </a:xfrm>
        </p:spPr>
        <p:txBody>
          <a:bodyPr/>
          <a:lstStyle/>
          <a:p>
            <a:endParaRPr lang="en-US"/>
          </a:p>
        </p:txBody>
      </p:sp>
      <p:sp>
        <p:nvSpPr>
          <p:cNvPr id="13" name="Picture Placeholder 4"/>
          <p:cNvSpPr>
            <a:spLocks noGrp="1"/>
          </p:cNvSpPr>
          <p:nvPr>
            <p:ph type="pic" sz="quarter" idx="18"/>
          </p:nvPr>
        </p:nvSpPr>
        <p:spPr>
          <a:xfrm>
            <a:off x="3111297" y="299780"/>
            <a:ext cx="2932835" cy="2867371"/>
          </a:xfrm>
        </p:spPr>
        <p:txBody>
          <a:bodyPr/>
          <a:lstStyle/>
          <a:p>
            <a:endParaRPr lang="en-US"/>
          </a:p>
        </p:txBody>
      </p:sp>
      <p:sp>
        <p:nvSpPr>
          <p:cNvPr id="14" name="Picture Placeholder 4"/>
          <p:cNvSpPr>
            <a:spLocks noGrp="1"/>
          </p:cNvSpPr>
          <p:nvPr>
            <p:ph type="pic" sz="quarter" idx="19"/>
          </p:nvPr>
        </p:nvSpPr>
        <p:spPr>
          <a:xfrm>
            <a:off x="3111297" y="3311758"/>
            <a:ext cx="2932835" cy="2867371"/>
          </a:xfrm>
        </p:spPr>
        <p:txBody>
          <a:bodyPr/>
          <a:lstStyle/>
          <a:p>
            <a:endParaRPr lang="en-US"/>
          </a:p>
        </p:txBody>
      </p:sp>
      <p:sp>
        <p:nvSpPr>
          <p:cNvPr id="15" name="Picture Placeholder 4"/>
          <p:cNvSpPr>
            <a:spLocks noGrp="1"/>
          </p:cNvSpPr>
          <p:nvPr>
            <p:ph type="pic" sz="quarter" idx="20"/>
          </p:nvPr>
        </p:nvSpPr>
        <p:spPr>
          <a:xfrm>
            <a:off x="109103" y="299780"/>
            <a:ext cx="2932835" cy="2867371"/>
          </a:xfrm>
        </p:spPr>
        <p:txBody>
          <a:bodyPr/>
          <a:lstStyle/>
          <a:p>
            <a:endParaRPr lang="en-US"/>
          </a:p>
        </p:txBody>
      </p:sp>
      <p:sp>
        <p:nvSpPr>
          <p:cNvPr id="16" name="Picture Placeholder 4"/>
          <p:cNvSpPr>
            <a:spLocks noGrp="1"/>
          </p:cNvSpPr>
          <p:nvPr>
            <p:ph type="pic" sz="quarter" idx="21"/>
          </p:nvPr>
        </p:nvSpPr>
        <p:spPr>
          <a:xfrm>
            <a:off x="109103" y="3311758"/>
            <a:ext cx="2932835" cy="2867371"/>
          </a:xfrm>
        </p:spPr>
        <p:txBody>
          <a:bodyPr/>
          <a:lstStyle/>
          <a:p>
            <a:endParaRPr lang="en-US"/>
          </a:p>
        </p:txBody>
      </p:sp>
    </p:spTree>
    <p:extLst>
      <p:ext uri="{BB962C8B-B14F-4D97-AF65-F5344CB8AC3E}">
        <p14:creationId xmlns:p14="http://schemas.microsoft.com/office/powerpoint/2010/main" val="77365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Editable Cover Slide">
    <p:spTree>
      <p:nvGrpSpPr>
        <p:cNvPr id="1" name=""/>
        <p:cNvGrpSpPr/>
        <p:nvPr/>
      </p:nvGrpSpPr>
      <p:grpSpPr>
        <a:xfrm>
          <a:off x="0" y="0"/>
          <a:ext cx="0" cy="0"/>
          <a:chOff x="0" y="0"/>
          <a:chExt cx="0" cy="0"/>
        </a:xfrm>
      </p:grpSpPr>
      <p:sp>
        <p:nvSpPr>
          <p:cNvPr id="12" name="Rectangle 11"/>
          <p:cNvSpPr/>
          <p:nvPr userDrawn="1"/>
        </p:nvSpPr>
        <p:spPr>
          <a:xfrm>
            <a:off x="0" y="0"/>
            <a:ext cx="9140155" cy="5921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3"/>
          <p:cNvSpPr>
            <a:spLocks noGrp="1"/>
          </p:cNvSpPr>
          <p:nvPr>
            <p:ph type="pic" sz="quarter" idx="12" hasCustomPrompt="1"/>
          </p:nvPr>
        </p:nvSpPr>
        <p:spPr>
          <a:xfrm>
            <a:off x="0" y="0"/>
            <a:ext cx="9124749" cy="5921375"/>
          </a:xfrm>
        </p:spPr>
        <p:txBody>
          <a:bodyPr/>
          <a:lstStyle>
            <a:lvl1pPr>
              <a:tabLst>
                <a:tab pos="5832475" algn="l"/>
              </a:tabLst>
              <a:defRPr/>
            </a:lvl1pPr>
          </a:lstStyle>
          <a:p>
            <a:r>
              <a:rPr lang="en-US" dirty="0"/>
              <a:t>Click to add image</a:t>
            </a:r>
          </a:p>
        </p:txBody>
      </p:sp>
      <p:sp>
        <p:nvSpPr>
          <p:cNvPr id="20" name="Rectangle 1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22" name="SmartArt Placeholder 8"/>
          <p:cNvSpPr>
            <a:spLocks noGrp="1"/>
          </p:cNvSpPr>
          <p:nvPr>
            <p:ph type="dgm" sz="quarter" idx="14" hasCustomPrompt="1"/>
          </p:nvPr>
        </p:nvSpPr>
        <p:spPr>
          <a:xfrm>
            <a:off x="7493643" y="3"/>
            <a:ext cx="1655903" cy="5921063"/>
          </a:xfrm>
          <a:solidFill>
            <a:schemeClr val="accent3"/>
          </a:solidFill>
        </p:spPr>
        <p:txBody>
          <a:bodyPr/>
          <a:lstStyle>
            <a:lvl1pPr marL="0" indent="0">
              <a:buNone/>
              <a:defRPr/>
            </a:lvl1pPr>
          </a:lstStyle>
          <a:p>
            <a:r>
              <a:rPr lang="en-US" dirty="0"/>
              <a:t>         </a:t>
            </a:r>
          </a:p>
        </p:txBody>
      </p:sp>
      <p:sp>
        <p:nvSpPr>
          <p:cNvPr id="23" name="SmartArt Placeholder 5"/>
          <p:cNvSpPr>
            <a:spLocks noGrp="1"/>
          </p:cNvSpPr>
          <p:nvPr>
            <p:ph type="dgm" sz="quarter" idx="13" hasCustomPrompt="1"/>
          </p:nvPr>
        </p:nvSpPr>
        <p:spPr>
          <a:xfrm>
            <a:off x="5077395" y="1628799"/>
            <a:ext cx="4075113" cy="2323419"/>
          </a:xfrm>
          <a:solidFill>
            <a:schemeClr val="bg1"/>
          </a:solidFill>
          <a:ln>
            <a:noFill/>
          </a:ln>
        </p:spPr>
        <p:txBody>
          <a:bodyPr/>
          <a:lstStyle>
            <a:lvl1pPr>
              <a:defRPr>
                <a:solidFill>
                  <a:schemeClr val="bg1"/>
                </a:solidFill>
              </a:defRPr>
            </a:lvl1pPr>
          </a:lstStyle>
          <a:p>
            <a:r>
              <a:rPr lang="en-US" dirty="0"/>
              <a:t>White Box</a:t>
            </a:r>
          </a:p>
        </p:txBody>
      </p:sp>
      <p:sp>
        <p:nvSpPr>
          <p:cNvPr id="24" name="Title 1"/>
          <p:cNvSpPr>
            <a:spLocks noGrp="1"/>
          </p:cNvSpPr>
          <p:nvPr>
            <p:ph type="title" hasCustomPrompt="1"/>
          </p:nvPr>
        </p:nvSpPr>
        <p:spPr>
          <a:xfrm>
            <a:off x="5148064" y="1700609"/>
            <a:ext cx="3995936" cy="560755"/>
          </a:xfrm>
        </p:spPr>
        <p:txBody>
          <a:bodyPr anchor="ctr">
            <a:normAutofit/>
          </a:bodyPr>
          <a:lstStyle>
            <a:lvl1pPr>
              <a:lnSpc>
                <a:spcPct val="100000"/>
              </a:lnSpc>
              <a:defRPr sz="2200" b="1" cap="none" baseline="0">
                <a:solidFill>
                  <a:schemeClr val="tx1"/>
                </a:solidFill>
                <a:latin typeface="+mj-lt"/>
              </a:defRPr>
            </a:lvl1pPr>
          </a:lstStyle>
          <a:p>
            <a:r>
              <a:rPr lang="en-US" dirty="0"/>
              <a:t>Click to edit title</a:t>
            </a:r>
          </a:p>
        </p:txBody>
      </p:sp>
      <p:sp>
        <p:nvSpPr>
          <p:cNvPr id="25" name="Text Placeholder 11"/>
          <p:cNvSpPr>
            <a:spLocks noGrp="1"/>
          </p:cNvSpPr>
          <p:nvPr>
            <p:ph type="body" sz="quarter" idx="10" hasCustomPrompt="1"/>
          </p:nvPr>
        </p:nvSpPr>
        <p:spPr>
          <a:xfrm>
            <a:off x="5148064" y="2204665"/>
            <a:ext cx="3995936" cy="576263"/>
          </a:xfrm>
        </p:spPr>
        <p:txBody>
          <a:bodyPr>
            <a:noAutofit/>
          </a:bodyPr>
          <a:lstStyle>
            <a:lvl1pPr>
              <a:defRPr sz="1600" b="1"/>
            </a:lvl1pPr>
            <a:lvl2pPr>
              <a:defRPr sz="1600" b="1"/>
            </a:lvl2pPr>
            <a:lvl3pPr>
              <a:defRPr sz="1600" b="1"/>
            </a:lvl3pPr>
            <a:lvl4pPr>
              <a:defRPr sz="1600" b="1"/>
            </a:lvl4pPr>
            <a:lvl5pPr>
              <a:defRPr sz="1600" b="1"/>
            </a:lvl5pPr>
          </a:lstStyle>
          <a:p>
            <a:pPr lvl="0"/>
            <a:r>
              <a:rPr lang="en-US" dirty="0"/>
              <a:t>Click to edit subtitle</a:t>
            </a:r>
          </a:p>
        </p:txBody>
      </p:sp>
      <p:sp>
        <p:nvSpPr>
          <p:cNvPr id="26" name="Text Placeholder 13"/>
          <p:cNvSpPr>
            <a:spLocks noGrp="1"/>
          </p:cNvSpPr>
          <p:nvPr>
            <p:ph type="body" sz="quarter" idx="11" hasCustomPrompt="1"/>
          </p:nvPr>
        </p:nvSpPr>
        <p:spPr>
          <a:xfrm>
            <a:off x="5148065" y="3573015"/>
            <a:ext cx="3816424" cy="379203"/>
          </a:xfrm>
        </p:spPr>
        <p:txBody>
          <a:bodyPr>
            <a:noAutofit/>
          </a:bodyPr>
          <a:lstStyle>
            <a:lvl1pPr algn="r">
              <a:defRPr sz="1400" b="0"/>
            </a:lvl1pPr>
            <a:lvl2pPr algn="r">
              <a:defRPr sz="1400"/>
            </a:lvl2pPr>
            <a:lvl3pPr algn="r">
              <a:defRPr sz="1400"/>
            </a:lvl3pPr>
            <a:lvl4pPr algn="r">
              <a:defRPr sz="1400"/>
            </a:lvl4pPr>
            <a:lvl5pPr algn="r">
              <a:defRPr sz="1400"/>
            </a:lvl5pPr>
          </a:lstStyle>
          <a:p>
            <a:pPr lvl="0"/>
            <a:r>
              <a:rPr lang="en-US" dirty="0"/>
              <a:t>Click to edit date</a:t>
            </a:r>
          </a:p>
        </p:txBody>
      </p:sp>
    </p:spTree>
    <p:extLst>
      <p:ext uri="{BB962C8B-B14F-4D97-AF65-F5344CB8AC3E}">
        <p14:creationId xmlns:p14="http://schemas.microsoft.com/office/powerpoint/2010/main" val="3518849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5" name="Picture Placeholder 4"/>
          <p:cNvSpPr>
            <a:spLocks noGrp="1"/>
          </p:cNvSpPr>
          <p:nvPr>
            <p:ph type="pic" sz="quarter" idx="20"/>
          </p:nvPr>
        </p:nvSpPr>
        <p:spPr>
          <a:xfrm>
            <a:off x="0" y="1"/>
            <a:ext cx="9144000" cy="6234545"/>
          </a:xfrm>
        </p:spPr>
        <p:txBody>
          <a:bodyPr/>
          <a:lstStyle/>
          <a:p>
            <a:endParaRPr lang="en-US"/>
          </a:p>
        </p:txBody>
      </p:sp>
    </p:spTree>
    <p:extLst>
      <p:ext uri="{BB962C8B-B14F-4D97-AF65-F5344CB8AC3E}">
        <p14:creationId xmlns:p14="http://schemas.microsoft.com/office/powerpoint/2010/main" val="3899335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048693" y="141288"/>
            <a:ext cx="5916713" cy="5935662"/>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txBox="1">
            <a:spLocks/>
          </p:cNvSpPr>
          <p:nvPr userDrawn="1"/>
        </p:nvSpPr>
        <p:spPr>
          <a:xfrm>
            <a:off x="142355" y="141288"/>
            <a:ext cx="2762943" cy="2211820"/>
          </a:xfrm>
          <a:prstGeom prst="rect">
            <a:avLst/>
          </a:prstGeom>
          <a:solidFill>
            <a:srgbClr val="9B0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sz="2700" dirty="0"/>
          </a:p>
        </p:txBody>
      </p:sp>
      <p:sp>
        <p:nvSpPr>
          <p:cNvPr id="8" name="Title 1"/>
          <p:cNvSpPr>
            <a:spLocks noGrp="1"/>
          </p:cNvSpPr>
          <p:nvPr>
            <p:ph type="title"/>
          </p:nvPr>
        </p:nvSpPr>
        <p:spPr>
          <a:xfrm>
            <a:off x="404119" y="295248"/>
            <a:ext cx="2257945" cy="1903901"/>
          </a:xfrm>
          <a:noFill/>
        </p:spPr>
        <p:txBody>
          <a:bodyPr>
            <a:normAutofit/>
          </a:bodyPr>
          <a:lstStyle>
            <a:lvl1pPr>
              <a:defRPr sz="3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8204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51557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Editable Cover Slide">
    <p:spTree>
      <p:nvGrpSpPr>
        <p:cNvPr id="1" name=""/>
        <p:cNvGrpSpPr/>
        <p:nvPr/>
      </p:nvGrpSpPr>
      <p:grpSpPr>
        <a:xfrm>
          <a:off x="0" y="0"/>
          <a:ext cx="0" cy="0"/>
          <a:chOff x="0" y="0"/>
          <a:chExt cx="0" cy="0"/>
        </a:xfrm>
      </p:grpSpPr>
      <p:sp>
        <p:nvSpPr>
          <p:cNvPr id="12" name="Rectangle 11"/>
          <p:cNvSpPr/>
          <p:nvPr userDrawn="1"/>
        </p:nvSpPr>
        <p:spPr>
          <a:xfrm>
            <a:off x="0" y="0"/>
            <a:ext cx="9140155" cy="5921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3"/>
          <p:cNvSpPr>
            <a:spLocks noGrp="1"/>
          </p:cNvSpPr>
          <p:nvPr>
            <p:ph type="pic" sz="quarter" idx="12" hasCustomPrompt="1"/>
          </p:nvPr>
        </p:nvSpPr>
        <p:spPr>
          <a:xfrm>
            <a:off x="0" y="0"/>
            <a:ext cx="9124749" cy="5921375"/>
          </a:xfrm>
        </p:spPr>
        <p:txBody>
          <a:bodyPr/>
          <a:lstStyle>
            <a:lvl1pPr>
              <a:tabLst>
                <a:tab pos="5832475" algn="l"/>
              </a:tabLst>
              <a:defRPr/>
            </a:lvl1pPr>
          </a:lstStyle>
          <a:p>
            <a:r>
              <a:rPr lang="en-US" dirty="0"/>
              <a:t>Click to add image</a:t>
            </a:r>
          </a:p>
        </p:txBody>
      </p:sp>
      <p:sp>
        <p:nvSpPr>
          <p:cNvPr id="20" name="Rectangle 1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23" name="SmartArt Placeholder 5"/>
          <p:cNvSpPr>
            <a:spLocks noGrp="1"/>
          </p:cNvSpPr>
          <p:nvPr>
            <p:ph type="dgm" sz="quarter" idx="13" hasCustomPrompt="1"/>
          </p:nvPr>
        </p:nvSpPr>
        <p:spPr>
          <a:xfrm>
            <a:off x="5077395" y="1628799"/>
            <a:ext cx="4075113" cy="2323419"/>
          </a:xfrm>
          <a:solidFill>
            <a:schemeClr val="bg1"/>
          </a:solidFill>
          <a:ln>
            <a:noFill/>
          </a:ln>
        </p:spPr>
        <p:txBody>
          <a:bodyPr/>
          <a:lstStyle>
            <a:lvl1pPr>
              <a:defRPr>
                <a:solidFill>
                  <a:schemeClr val="bg1"/>
                </a:solidFill>
              </a:defRPr>
            </a:lvl1pPr>
          </a:lstStyle>
          <a:p>
            <a:r>
              <a:rPr lang="en-US" dirty="0"/>
              <a:t>White Box</a:t>
            </a:r>
          </a:p>
        </p:txBody>
      </p:sp>
      <p:sp>
        <p:nvSpPr>
          <p:cNvPr id="24" name="Title 1"/>
          <p:cNvSpPr>
            <a:spLocks noGrp="1"/>
          </p:cNvSpPr>
          <p:nvPr>
            <p:ph type="title" hasCustomPrompt="1"/>
          </p:nvPr>
        </p:nvSpPr>
        <p:spPr>
          <a:xfrm>
            <a:off x="5148064" y="1700609"/>
            <a:ext cx="3995936" cy="560755"/>
          </a:xfrm>
        </p:spPr>
        <p:txBody>
          <a:bodyPr anchor="ctr">
            <a:normAutofit/>
          </a:bodyPr>
          <a:lstStyle>
            <a:lvl1pPr>
              <a:lnSpc>
                <a:spcPct val="100000"/>
              </a:lnSpc>
              <a:defRPr sz="2200" b="1" cap="none" baseline="0">
                <a:solidFill>
                  <a:schemeClr val="tx1"/>
                </a:solidFill>
                <a:latin typeface="+mj-lt"/>
              </a:defRPr>
            </a:lvl1pPr>
          </a:lstStyle>
          <a:p>
            <a:r>
              <a:rPr lang="en-US" dirty="0"/>
              <a:t>Click to edit title</a:t>
            </a:r>
          </a:p>
        </p:txBody>
      </p:sp>
      <p:sp>
        <p:nvSpPr>
          <p:cNvPr id="25" name="Text Placeholder 11"/>
          <p:cNvSpPr>
            <a:spLocks noGrp="1"/>
          </p:cNvSpPr>
          <p:nvPr>
            <p:ph type="body" sz="quarter" idx="10" hasCustomPrompt="1"/>
          </p:nvPr>
        </p:nvSpPr>
        <p:spPr>
          <a:xfrm>
            <a:off x="5148064" y="2204665"/>
            <a:ext cx="3995936" cy="576263"/>
          </a:xfrm>
        </p:spPr>
        <p:txBody>
          <a:bodyPr>
            <a:noAutofit/>
          </a:bodyPr>
          <a:lstStyle>
            <a:lvl1pPr>
              <a:defRPr sz="1600" b="1"/>
            </a:lvl1pPr>
            <a:lvl2pPr>
              <a:defRPr sz="1600" b="1"/>
            </a:lvl2pPr>
            <a:lvl3pPr>
              <a:defRPr sz="1600" b="1"/>
            </a:lvl3pPr>
            <a:lvl4pPr>
              <a:defRPr sz="1600" b="1"/>
            </a:lvl4pPr>
            <a:lvl5pPr>
              <a:defRPr sz="1600" b="1"/>
            </a:lvl5pPr>
          </a:lstStyle>
          <a:p>
            <a:pPr lvl="0"/>
            <a:r>
              <a:rPr lang="en-US" dirty="0"/>
              <a:t>Click to edit subtitle</a:t>
            </a:r>
          </a:p>
        </p:txBody>
      </p:sp>
      <p:sp>
        <p:nvSpPr>
          <p:cNvPr id="26" name="Text Placeholder 13"/>
          <p:cNvSpPr>
            <a:spLocks noGrp="1"/>
          </p:cNvSpPr>
          <p:nvPr>
            <p:ph type="body" sz="quarter" idx="11" hasCustomPrompt="1"/>
          </p:nvPr>
        </p:nvSpPr>
        <p:spPr>
          <a:xfrm>
            <a:off x="5148065" y="3573015"/>
            <a:ext cx="3816424" cy="379203"/>
          </a:xfrm>
        </p:spPr>
        <p:txBody>
          <a:bodyPr>
            <a:noAutofit/>
          </a:bodyPr>
          <a:lstStyle>
            <a:lvl1pPr algn="r">
              <a:defRPr sz="1400" b="0"/>
            </a:lvl1pPr>
            <a:lvl2pPr algn="r">
              <a:defRPr sz="1400"/>
            </a:lvl2pPr>
            <a:lvl3pPr algn="r">
              <a:defRPr sz="1400"/>
            </a:lvl3pPr>
            <a:lvl4pPr algn="r">
              <a:defRPr sz="1400"/>
            </a:lvl4pPr>
            <a:lvl5pPr algn="r">
              <a:defRPr sz="1400"/>
            </a:lvl5pPr>
          </a:lstStyle>
          <a:p>
            <a:pPr lvl="0"/>
            <a:r>
              <a:rPr lang="en-US" dirty="0"/>
              <a:t>Click to edit date</a:t>
            </a:r>
          </a:p>
        </p:txBody>
      </p:sp>
    </p:spTree>
    <p:extLst>
      <p:ext uri="{BB962C8B-B14F-4D97-AF65-F5344CB8AC3E}">
        <p14:creationId xmlns:p14="http://schemas.microsoft.com/office/powerpoint/2010/main" val="465839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Main Text/Bullet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210229" y="6381328"/>
            <a:ext cx="787346" cy="255764"/>
          </a:xfrm>
          <a:prstGeom prst="rect">
            <a:avLst/>
          </a:prstGeom>
        </p:spPr>
        <p:txBody>
          <a:bodyPr/>
          <a:lstStyle/>
          <a:p>
            <a:fld id="{CB802B13-9B17-4DF2-AE85-36D36110FB45}" type="slidenum">
              <a:rPr lang="en-US" smtClean="0"/>
              <a:pPr/>
              <a:t>‹#›</a:t>
            </a:fld>
            <a:endParaRPr lang="en-US" dirty="0"/>
          </a:p>
        </p:txBody>
      </p:sp>
      <p:sp>
        <p:nvSpPr>
          <p:cNvPr id="4" name="Title 3"/>
          <p:cNvSpPr>
            <a:spLocks noGrp="1"/>
          </p:cNvSpPr>
          <p:nvPr>
            <p:ph type="title"/>
          </p:nvPr>
        </p:nvSpPr>
        <p:spPr/>
        <p:txBody>
          <a:bodyPr/>
          <a:lstStyle>
            <a:lvl1pPr>
              <a:defRPr b="1">
                <a:solidFill>
                  <a:schemeClr val="tx1"/>
                </a:solidFill>
              </a:defRPr>
            </a:lvl1pPr>
          </a:lstStyle>
          <a:p>
            <a:r>
              <a:rPr lang="en-US" dirty="0"/>
              <a:t>Click to edit Master title style</a:t>
            </a:r>
          </a:p>
        </p:txBody>
      </p:sp>
      <p:sp>
        <p:nvSpPr>
          <p:cNvPr id="6" name="Content Placeholder 5"/>
          <p:cNvSpPr>
            <a:spLocks noGrp="1"/>
          </p:cNvSpPr>
          <p:nvPr>
            <p:ph sz="quarter" idx="11"/>
          </p:nvPr>
        </p:nvSpPr>
        <p:spPr>
          <a:xfrm>
            <a:off x="395288" y="1125538"/>
            <a:ext cx="8353425" cy="511177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11103730"/>
      </p:ext>
    </p:extLst>
  </p:cSld>
  <p:clrMapOvr>
    <a:masterClrMapping/>
  </p:clrMapOvr>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920623312"/>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1023816487"/>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185744126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3449147853"/>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25638362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Editable Cover Slide">
    <p:spTree>
      <p:nvGrpSpPr>
        <p:cNvPr id="1" name=""/>
        <p:cNvGrpSpPr/>
        <p:nvPr/>
      </p:nvGrpSpPr>
      <p:grpSpPr>
        <a:xfrm>
          <a:off x="0" y="0"/>
          <a:ext cx="0" cy="0"/>
          <a:chOff x="0" y="0"/>
          <a:chExt cx="0" cy="0"/>
        </a:xfrm>
      </p:grpSpPr>
      <p:sp>
        <p:nvSpPr>
          <p:cNvPr id="12" name="Rectangle 11"/>
          <p:cNvSpPr/>
          <p:nvPr userDrawn="1"/>
        </p:nvSpPr>
        <p:spPr>
          <a:xfrm>
            <a:off x="0" y="0"/>
            <a:ext cx="9140155" cy="5921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3"/>
          <p:cNvSpPr>
            <a:spLocks noGrp="1"/>
          </p:cNvSpPr>
          <p:nvPr>
            <p:ph type="pic" sz="quarter" idx="12" hasCustomPrompt="1"/>
          </p:nvPr>
        </p:nvSpPr>
        <p:spPr>
          <a:xfrm>
            <a:off x="0" y="0"/>
            <a:ext cx="9124749" cy="5921375"/>
          </a:xfrm>
        </p:spPr>
        <p:txBody>
          <a:bodyPr/>
          <a:lstStyle>
            <a:lvl1pPr>
              <a:tabLst>
                <a:tab pos="5832475" algn="l"/>
              </a:tabLst>
              <a:defRPr/>
            </a:lvl1pPr>
          </a:lstStyle>
          <a:p>
            <a:r>
              <a:rPr lang="en-US" dirty="0"/>
              <a:t>Click to add image</a:t>
            </a:r>
          </a:p>
        </p:txBody>
      </p:sp>
      <p:sp>
        <p:nvSpPr>
          <p:cNvPr id="20" name="Rectangle 1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22" name="SmartArt Placeholder 8"/>
          <p:cNvSpPr>
            <a:spLocks noGrp="1"/>
          </p:cNvSpPr>
          <p:nvPr>
            <p:ph type="dgm" sz="quarter" idx="14" hasCustomPrompt="1"/>
          </p:nvPr>
        </p:nvSpPr>
        <p:spPr>
          <a:xfrm>
            <a:off x="7493643" y="3"/>
            <a:ext cx="1655903" cy="5921063"/>
          </a:xfrm>
          <a:solidFill>
            <a:schemeClr val="bg2"/>
          </a:solidFill>
        </p:spPr>
        <p:txBody>
          <a:bodyPr/>
          <a:lstStyle>
            <a:lvl1pPr marL="0" indent="0">
              <a:buNone/>
              <a:defRPr/>
            </a:lvl1pPr>
          </a:lstStyle>
          <a:p>
            <a:r>
              <a:rPr lang="en-US" dirty="0"/>
              <a:t>         </a:t>
            </a:r>
          </a:p>
        </p:txBody>
      </p:sp>
      <p:sp>
        <p:nvSpPr>
          <p:cNvPr id="23" name="SmartArt Placeholder 5"/>
          <p:cNvSpPr>
            <a:spLocks noGrp="1"/>
          </p:cNvSpPr>
          <p:nvPr>
            <p:ph type="dgm" sz="quarter" idx="13" hasCustomPrompt="1"/>
          </p:nvPr>
        </p:nvSpPr>
        <p:spPr>
          <a:xfrm>
            <a:off x="5077395" y="1628799"/>
            <a:ext cx="4075113" cy="2323419"/>
          </a:xfrm>
          <a:solidFill>
            <a:schemeClr val="bg1"/>
          </a:solidFill>
          <a:ln>
            <a:noFill/>
          </a:ln>
        </p:spPr>
        <p:txBody>
          <a:bodyPr/>
          <a:lstStyle>
            <a:lvl1pPr>
              <a:defRPr>
                <a:solidFill>
                  <a:schemeClr val="bg1"/>
                </a:solidFill>
              </a:defRPr>
            </a:lvl1pPr>
          </a:lstStyle>
          <a:p>
            <a:r>
              <a:rPr lang="en-US" dirty="0"/>
              <a:t>White Box</a:t>
            </a:r>
          </a:p>
        </p:txBody>
      </p:sp>
      <p:sp>
        <p:nvSpPr>
          <p:cNvPr id="24" name="Title 1"/>
          <p:cNvSpPr>
            <a:spLocks noGrp="1"/>
          </p:cNvSpPr>
          <p:nvPr>
            <p:ph type="title" hasCustomPrompt="1"/>
          </p:nvPr>
        </p:nvSpPr>
        <p:spPr>
          <a:xfrm>
            <a:off x="5148064" y="1700609"/>
            <a:ext cx="3995936" cy="560755"/>
          </a:xfrm>
        </p:spPr>
        <p:txBody>
          <a:bodyPr anchor="ctr">
            <a:normAutofit/>
          </a:bodyPr>
          <a:lstStyle>
            <a:lvl1pPr>
              <a:lnSpc>
                <a:spcPct val="100000"/>
              </a:lnSpc>
              <a:defRPr sz="2200" b="1" cap="none" baseline="0">
                <a:solidFill>
                  <a:schemeClr val="tx1"/>
                </a:solidFill>
                <a:latin typeface="+mj-lt"/>
              </a:defRPr>
            </a:lvl1pPr>
          </a:lstStyle>
          <a:p>
            <a:r>
              <a:rPr lang="en-US" dirty="0"/>
              <a:t>Click to edit title</a:t>
            </a:r>
          </a:p>
        </p:txBody>
      </p:sp>
      <p:sp>
        <p:nvSpPr>
          <p:cNvPr id="25" name="Text Placeholder 11"/>
          <p:cNvSpPr>
            <a:spLocks noGrp="1"/>
          </p:cNvSpPr>
          <p:nvPr>
            <p:ph type="body" sz="quarter" idx="10" hasCustomPrompt="1"/>
          </p:nvPr>
        </p:nvSpPr>
        <p:spPr>
          <a:xfrm>
            <a:off x="5148064" y="2204665"/>
            <a:ext cx="3995936" cy="576263"/>
          </a:xfrm>
        </p:spPr>
        <p:txBody>
          <a:bodyPr>
            <a:noAutofit/>
          </a:bodyPr>
          <a:lstStyle>
            <a:lvl1pPr>
              <a:defRPr sz="1600" b="1"/>
            </a:lvl1pPr>
            <a:lvl2pPr>
              <a:defRPr sz="1600" b="1"/>
            </a:lvl2pPr>
            <a:lvl3pPr>
              <a:defRPr sz="1600" b="1"/>
            </a:lvl3pPr>
            <a:lvl4pPr>
              <a:defRPr sz="1600" b="1"/>
            </a:lvl4pPr>
            <a:lvl5pPr>
              <a:defRPr sz="1600" b="1"/>
            </a:lvl5pPr>
          </a:lstStyle>
          <a:p>
            <a:pPr lvl="0"/>
            <a:r>
              <a:rPr lang="en-US" dirty="0"/>
              <a:t>Click to edit subtitle</a:t>
            </a:r>
          </a:p>
        </p:txBody>
      </p:sp>
      <p:sp>
        <p:nvSpPr>
          <p:cNvPr id="26" name="Text Placeholder 13"/>
          <p:cNvSpPr>
            <a:spLocks noGrp="1"/>
          </p:cNvSpPr>
          <p:nvPr>
            <p:ph type="body" sz="quarter" idx="11" hasCustomPrompt="1"/>
          </p:nvPr>
        </p:nvSpPr>
        <p:spPr>
          <a:xfrm>
            <a:off x="5148065" y="3573015"/>
            <a:ext cx="3816424" cy="379203"/>
          </a:xfrm>
        </p:spPr>
        <p:txBody>
          <a:bodyPr>
            <a:noAutofit/>
          </a:bodyPr>
          <a:lstStyle>
            <a:lvl1pPr algn="r">
              <a:defRPr sz="1400" b="0"/>
            </a:lvl1pPr>
            <a:lvl2pPr algn="r">
              <a:defRPr sz="1400"/>
            </a:lvl2pPr>
            <a:lvl3pPr algn="r">
              <a:defRPr sz="1400"/>
            </a:lvl3pPr>
            <a:lvl4pPr algn="r">
              <a:defRPr sz="1400"/>
            </a:lvl4pPr>
            <a:lvl5pPr algn="r">
              <a:defRPr sz="1400"/>
            </a:lvl5pPr>
          </a:lstStyle>
          <a:p>
            <a:pPr lvl="0"/>
            <a:r>
              <a:rPr lang="en-US" dirty="0"/>
              <a:t>Click to edit date</a:t>
            </a:r>
          </a:p>
        </p:txBody>
      </p:sp>
    </p:spTree>
    <p:extLst>
      <p:ext uri="{BB962C8B-B14F-4D97-AF65-F5344CB8AC3E}">
        <p14:creationId xmlns:p14="http://schemas.microsoft.com/office/powerpoint/2010/main" val="30802001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746424263"/>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324115664"/>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1509132116"/>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65895299"/>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154129514"/>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A95E7-BF33-4CAF-9B4E-B6D7D47CCEE9}" type="slidenum">
              <a:rPr lang="en-US" smtClean="0"/>
              <a:t>‹#›</a:t>
            </a:fld>
            <a:endParaRPr lang="en-US"/>
          </a:p>
        </p:txBody>
      </p:sp>
    </p:spTree>
    <p:extLst>
      <p:ext uri="{BB962C8B-B14F-4D97-AF65-F5344CB8AC3E}">
        <p14:creationId xmlns:p14="http://schemas.microsoft.com/office/powerpoint/2010/main" val="825549732"/>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Editable Cover Slide">
    <p:spTree>
      <p:nvGrpSpPr>
        <p:cNvPr id="1" name=""/>
        <p:cNvGrpSpPr/>
        <p:nvPr/>
      </p:nvGrpSpPr>
      <p:grpSpPr>
        <a:xfrm>
          <a:off x="0" y="0"/>
          <a:ext cx="0" cy="0"/>
          <a:chOff x="0" y="0"/>
          <a:chExt cx="0" cy="0"/>
        </a:xfrm>
      </p:grpSpPr>
      <p:sp>
        <p:nvSpPr>
          <p:cNvPr id="12" name="Rectangle 11"/>
          <p:cNvSpPr/>
          <p:nvPr userDrawn="1"/>
        </p:nvSpPr>
        <p:spPr>
          <a:xfrm>
            <a:off x="0" y="0"/>
            <a:ext cx="9140155" cy="5921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3"/>
          <p:cNvSpPr>
            <a:spLocks noGrp="1"/>
          </p:cNvSpPr>
          <p:nvPr>
            <p:ph type="pic" sz="quarter" idx="12" hasCustomPrompt="1"/>
          </p:nvPr>
        </p:nvSpPr>
        <p:spPr>
          <a:xfrm>
            <a:off x="0" y="0"/>
            <a:ext cx="9124749" cy="5921375"/>
          </a:xfrm>
        </p:spPr>
        <p:txBody>
          <a:bodyPr/>
          <a:lstStyle>
            <a:lvl1pPr>
              <a:tabLst>
                <a:tab pos="5832475" algn="l"/>
              </a:tabLst>
              <a:defRPr/>
            </a:lvl1pPr>
          </a:lstStyle>
          <a:p>
            <a:r>
              <a:rPr lang="en-US" dirty="0"/>
              <a:t>Click to add image</a:t>
            </a:r>
          </a:p>
        </p:txBody>
      </p:sp>
      <p:sp>
        <p:nvSpPr>
          <p:cNvPr id="20" name="Rectangle 1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23" name="SmartArt Placeholder 5"/>
          <p:cNvSpPr>
            <a:spLocks noGrp="1"/>
          </p:cNvSpPr>
          <p:nvPr>
            <p:ph type="dgm" sz="quarter" idx="13" hasCustomPrompt="1"/>
          </p:nvPr>
        </p:nvSpPr>
        <p:spPr>
          <a:xfrm>
            <a:off x="5077395" y="1628799"/>
            <a:ext cx="4075113" cy="2323419"/>
          </a:xfrm>
          <a:solidFill>
            <a:schemeClr val="bg1"/>
          </a:solidFill>
          <a:ln>
            <a:noFill/>
          </a:ln>
        </p:spPr>
        <p:txBody>
          <a:bodyPr/>
          <a:lstStyle>
            <a:lvl1pPr>
              <a:defRPr>
                <a:solidFill>
                  <a:schemeClr val="bg1"/>
                </a:solidFill>
              </a:defRPr>
            </a:lvl1pPr>
          </a:lstStyle>
          <a:p>
            <a:r>
              <a:rPr lang="en-US" dirty="0"/>
              <a:t>White Box</a:t>
            </a:r>
          </a:p>
        </p:txBody>
      </p:sp>
      <p:sp>
        <p:nvSpPr>
          <p:cNvPr id="24" name="Title 1"/>
          <p:cNvSpPr>
            <a:spLocks noGrp="1"/>
          </p:cNvSpPr>
          <p:nvPr>
            <p:ph type="title" hasCustomPrompt="1"/>
          </p:nvPr>
        </p:nvSpPr>
        <p:spPr>
          <a:xfrm>
            <a:off x="5148064" y="1700609"/>
            <a:ext cx="3995936" cy="560755"/>
          </a:xfrm>
        </p:spPr>
        <p:txBody>
          <a:bodyPr anchor="ctr">
            <a:normAutofit/>
          </a:bodyPr>
          <a:lstStyle>
            <a:lvl1pPr>
              <a:lnSpc>
                <a:spcPct val="100000"/>
              </a:lnSpc>
              <a:defRPr sz="2200" b="1" cap="none" baseline="0">
                <a:solidFill>
                  <a:schemeClr val="tx1"/>
                </a:solidFill>
                <a:latin typeface="+mj-lt"/>
              </a:defRPr>
            </a:lvl1pPr>
          </a:lstStyle>
          <a:p>
            <a:r>
              <a:rPr lang="en-US" dirty="0"/>
              <a:t>Click to edit title</a:t>
            </a:r>
          </a:p>
        </p:txBody>
      </p:sp>
      <p:sp>
        <p:nvSpPr>
          <p:cNvPr id="25" name="Text Placeholder 11"/>
          <p:cNvSpPr>
            <a:spLocks noGrp="1"/>
          </p:cNvSpPr>
          <p:nvPr>
            <p:ph type="body" sz="quarter" idx="10" hasCustomPrompt="1"/>
          </p:nvPr>
        </p:nvSpPr>
        <p:spPr>
          <a:xfrm>
            <a:off x="5148064" y="2204665"/>
            <a:ext cx="3995936" cy="576263"/>
          </a:xfrm>
        </p:spPr>
        <p:txBody>
          <a:bodyPr>
            <a:noAutofit/>
          </a:bodyPr>
          <a:lstStyle>
            <a:lvl1pPr>
              <a:defRPr sz="1600" b="1"/>
            </a:lvl1pPr>
            <a:lvl2pPr>
              <a:defRPr sz="1600" b="1"/>
            </a:lvl2pPr>
            <a:lvl3pPr>
              <a:defRPr sz="1600" b="1"/>
            </a:lvl3pPr>
            <a:lvl4pPr>
              <a:defRPr sz="1600" b="1"/>
            </a:lvl4pPr>
            <a:lvl5pPr>
              <a:defRPr sz="1600" b="1"/>
            </a:lvl5pPr>
          </a:lstStyle>
          <a:p>
            <a:pPr lvl="0"/>
            <a:r>
              <a:rPr lang="en-US" dirty="0"/>
              <a:t>Click to edit subtitle</a:t>
            </a:r>
          </a:p>
        </p:txBody>
      </p:sp>
      <p:sp>
        <p:nvSpPr>
          <p:cNvPr id="26" name="Text Placeholder 13"/>
          <p:cNvSpPr>
            <a:spLocks noGrp="1"/>
          </p:cNvSpPr>
          <p:nvPr>
            <p:ph type="body" sz="quarter" idx="11" hasCustomPrompt="1"/>
          </p:nvPr>
        </p:nvSpPr>
        <p:spPr>
          <a:xfrm>
            <a:off x="5148065" y="3573015"/>
            <a:ext cx="3816424" cy="379203"/>
          </a:xfrm>
        </p:spPr>
        <p:txBody>
          <a:bodyPr>
            <a:noAutofit/>
          </a:bodyPr>
          <a:lstStyle>
            <a:lvl1pPr algn="r">
              <a:defRPr sz="1400" b="0"/>
            </a:lvl1pPr>
            <a:lvl2pPr algn="r">
              <a:defRPr sz="1400"/>
            </a:lvl2pPr>
            <a:lvl3pPr algn="r">
              <a:defRPr sz="1400"/>
            </a:lvl3pPr>
            <a:lvl4pPr algn="r">
              <a:defRPr sz="1400"/>
            </a:lvl4pPr>
            <a:lvl5pPr algn="r">
              <a:defRPr sz="1400"/>
            </a:lvl5pPr>
          </a:lstStyle>
          <a:p>
            <a:pPr lvl="0"/>
            <a:r>
              <a:rPr lang="en-US" dirty="0"/>
              <a:t>Click to edit date</a:t>
            </a:r>
          </a:p>
        </p:txBody>
      </p:sp>
    </p:spTree>
    <p:extLst>
      <p:ext uri="{BB962C8B-B14F-4D97-AF65-F5344CB8AC3E}">
        <p14:creationId xmlns:p14="http://schemas.microsoft.com/office/powerpoint/2010/main" val="2284836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Main Text/Bullet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210229" y="6381328"/>
            <a:ext cx="787346" cy="255764"/>
          </a:xfrm>
          <a:prstGeom prst="rect">
            <a:avLst/>
          </a:prstGeom>
        </p:spPr>
        <p:txBody>
          <a:bodyPr/>
          <a:lstStyle/>
          <a:p>
            <a:fld id="{CB802B13-9B17-4DF2-AE85-36D36110FB45}" type="slidenum">
              <a:rPr lang="en-US" smtClean="0"/>
              <a:pPr/>
              <a:t>‹#›</a:t>
            </a:fld>
            <a:endParaRPr lang="en-US" dirty="0"/>
          </a:p>
        </p:txBody>
      </p:sp>
      <p:sp>
        <p:nvSpPr>
          <p:cNvPr id="4" name="Title 3"/>
          <p:cNvSpPr>
            <a:spLocks noGrp="1"/>
          </p:cNvSpPr>
          <p:nvPr>
            <p:ph type="title"/>
          </p:nvPr>
        </p:nvSpPr>
        <p:spPr/>
        <p:txBody>
          <a:bodyPr/>
          <a:lstStyle>
            <a:lvl1pPr>
              <a:defRPr b="1">
                <a:solidFill>
                  <a:schemeClr val="tx1"/>
                </a:solidFill>
              </a:defRPr>
            </a:lvl1pPr>
          </a:lstStyle>
          <a:p>
            <a:r>
              <a:rPr lang="en-US" dirty="0"/>
              <a:t>Click to edit Master title style</a:t>
            </a:r>
          </a:p>
        </p:txBody>
      </p:sp>
      <p:sp>
        <p:nvSpPr>
          <p:cNvPr id="6" name="Content Placeholder 5"/>
          <p:cNvSpPr>
            <a:spLocks noGrp="1"/>
          </p:cNvSpPr>
          <p:nvPr>
            <p:ph sz="quarter" idx="11"/>
          </p:nvPr>
        </p:nvSpPr>
        <p:spPr>
          <a:xfrm>
            <a:off x="395288" y="1125538"/>
            <a:ext cx="8353425" cy="511177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72470181"/>
      </p:ext>
    </p:extLst>
  </p:cSld>
  <p:clrMapOvr>
    <a:masterClrMapping/>
  </p:clrMapOvr>
  <p:extLst mod="1">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28B0BA-1386-4379-AB7A-3107CDF3917D}"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08BC47-BE61-4944-8806-36F603F9B4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203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Editable Cover Slide">
    <p:spTree>
      <p:nvGrpSpPr>
        <p:cNvPr id="1" name=""/>
        <p:cNvGrpSpPr/>
        <p:nvPr/>
      </p:nvGrpSpPr>
      <p:grpSpPr>
        <a:xfrm>
          <a:off x="0" y="0"/>
          <a:ext cx="0" cy="0"/>
          <a:chOff x="0" y="0"/>
          <a:chExt cx="0" cy="0"/>
        </a:xfrm>
      </p:grpSpPr>
      <p:sp>
        <p:nvSpPr>
          <p:cNvPr id="12" name="Rectangle 11"/>
          <p:cNvSpPr/>
          <p:nvPr userDrawn="1"/>
        </p:nvSpPr>
        <p:spPr>
          <a:xfrm>
            <a:off x="0" y="0"/>
            <a:ext cx="9140155" cy="5921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3"/>
          <p:cNvSpPr>
            <a:spLocks noGrp="1"/>
          </p:cNvSpPr>
          <p:nvPr>
            <p:ph type="pic" sz="quarter" idx="12" hasCustomPrompt="1"/>
          </p:nvPr>
        </p:nvSpPr>
        <p:spPr>
          <a:xfrm>
            <a:off x="0" y="0"/>
            <a:ext cx="9124749" cy="5921375"/>
          </a:xfrm>
        </p:spPr>
        <p:txBody>
          <a:bodyPr/>
          <a:lstStyle>
            <a:lvl1pPr>
              <a:tabLst>
                <a:tab pos="5832475" algn="l"/>
              </a:tabLst>
              <a:defRPr/>
            </a:lvl1pPr>
          </a:lstStyle>
          <a:p>
            <a:r>
              <a:rPr lang="en-US" dirty="0"/>
              <a:t>Click to add image</a:t>
            </a:r>
          </a:p>
        </p:txBody>
      </p:sp>
      <p:sp>
        <p:nvSpPr>
          <p:cNvPr id="20" name="Rectangle 1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22" name="SmartArt Placeholder 8"/>
          <p:cNvSpPr>
            <a:spLocks noGrp="1"/>
          </p:cNvSpPr>
          <p:nvPr>
            <p:ph type="dgm" sz="quarter" idx="14" hasCustomPrompt="1"/>
          </p:nvPr>
        </p:nvSpPr>
        <p:spPr>
          <a:xfrm>
            <a:off x="7493643" y="3"/>
            <a:ext cx="1655903" cy="5921063"/>
          </a:xfrm>
          <a:solidFill>
            <a:schemeClr val="accent5"/>
          </a:solidFill>
        </p:spPr>
        <p:txBody>
          <a:bodyPr/>
          <a:lstStyle>
            <a:lvl1pPr marL="0" indent="0">
              <a:buNone/>
              <a:defRPr/>
            </a:lvl1pPr>
          </a:lstStyle>
          <a:p>
            <a:r>
              <a:rPr lang="en-US" dirty="0"/>
              <a:t>         </a:t>
            </a:r>
          </a:p>
        </p:txBody>
      </p:sp>
      <p:sp>
        <p:nvSpPr>
          <p:cNvPr id="23" name="SmartArt Placeholder 5"/>
          <p:cNvSpPr>
            <a:spLocks noGrp="1"/>
          </p:cNvSpPr>
          <p:nvPr>
            <p:ph type="dgm" sz="quarter" idx="13" hasCustomPrompt="1"/>
          </p:nvPr>
        </p:nvSpPr>
        <p:spPr>
          <a:xfrm>
            <a:off x="5077395" y="1628799"/>
            <a:ext cx="4075113" cy="2323419"/>
          </a:xfrm>
          <a:solidFill>
            <a:schemeClr val="bg1"/>
          </a:solidFill>
          <a:ln>
            <a:noFill/>
          </a:ln>
        </p:spPr>
        <p:txBody>
          <a:bodyPr/>
          <a:lstStyle>
            <a:lvl1pPr>
              <a:defRPr>
                <a:solidFill>
                  <a:schemeClr val="bg1"/>
                </a:solidFill>
              </a:defRPr>
            </a:lvl1pPr>
          </a:lstStyle>
          <a:p>
            <a:r>
              <a:rPr lang="en-US" dirty="0"/>
              <a:t>White Box</a:t>
            </a:r>
          </a:p>
        </p:txBody>
      </p:sp>
      <p:sp>
        <p:nvSpPr>
          <p:cNvPr id="24" name="Title 1"/>
          <p:cNvSpPr>
            <a:spLocks noGrp="1"/>
          </p:cNvSpPr>
          <p:nvPr>
            <p:ph type="title" hasCustomPrompt="1"/>
          </p:nvPr>
        </p:nvSpPr>
        <p:spPr>
          <a:xfrm>
            <a:off x="5148064" y="1700609"/>
            <a:ext cx="3995936" cy="560755"/>
          </a:xfrm>
        </p:spPr>
        <p:txBody>
          <a:bodyPr anchor="ctr">
            <a:normAutofit/>
          </a:bodyPr>
          <a:lstStyle>
            <a:lvl1pPr>
              <a:lnSpc>
                <a:spcPct val="100000"/>
              </a:lnSpc>
              <a:defRPr sz="2200" b="1" cap="none" baseline="0">
                <a:solidFill>
                  <a:schemeClr val="tx1"/>
                </a:solidFill>
                <a:latin typeface="+mj-lt"/>
              </a:defRPr>
            </a:lvl1pPr>
          </a:lstStyle>
          <a:p>
            <a:r>
              <a:rPr lang="en-US" dirty="0"/>
              <a:t>Click to edit title</a:t>
            </a:r>
          </a:p>
        </p:txBody>
      </p:sp>
      <p:sp>
        <p:nvSpPr>
          <p:cNvPr id="25" name="Text Placeholder 11"/>
          <p:cNvSpPr>
            <a:spLocks noGrp="1"/>
          </p:cNvSpPr>
          <p:nvPr>
            <p:ph type="body" sz="quarter" idx="10" hasCustomPrompt="1"/>
          </p:nvPr>
        </p:nvSpPr>
        <p:spPr>
          <a:xfrm>
            <a:off x="5148064" y="2204665"/>
            <a:ext cx="3995936" cy="576263"/>
          </a:xfrm>
        </p:spPr>
        <p:txBody>
          <a:bodyPr>
            <a:noAutofit/>
          </a:bodyPr>
          <a:lstStyle>
            <a:lvl1pPr>
              <a:defRPr sz="1600" b="1"/>
            </a:lvl1pPr>
            <a:lvl2pPr>
              <a:defRPr sz="1600" b="1"/>
            </a:lvl2pPr>
            <a:lvl3pPr>
              <a:defRPr sz="1600" b="1"/>
            </a:lvl3pPr>
            <a:lvl4pPr>
              <a:defRPr sz="1600" b="1"/>
            </a:lvl4pPr>
            <a:lvl5pPr>
              <a:defRPr sz="1600" b="1"/>
            </a:lvl5pPr>
          </a:lstStyle>
          <a:p>
            <a:pPr lvl="0"/>
            <a:r>
              <a:rPr lang="en-US" dirty="0"/>
              <a:t>Click to edit subtitle</a:t>
            </a:r>
          </a:p>
        </p:txBody>
      </p:sp>
      <p:sp>
        <p:nvSpPr>
          <p:cNvPr id="26" name="Text Placeholder 13"/>
          <p:cNvSpPr>
            <a:spLocks noGrp="1"/>
          </p:cNvSpPr>
          <p:nvPr>
            <p:ph type="body" sz="quarter" idx="11" hasCustomPrompt="1"/>
          </p:nvPr>
        </p:nvSpPr>
        <p:spPr>
          <a:xfrm>
            <a:off x="5148065" y="3573015"/>
            <a:ext cx="3816424" cy="379203"/>
          </a:xfrm>
        </p:spPr>
        <p:txBody>
          <a:bodyPr>
            <a:noAutofit/>
          </a:bodyPr>
          <a:lstStyle>
            <a:lvl1pPr algn="r">
              <a:defRPr sz="1400" b="0"/>
            </a:lvl1pPr>
            <a:lvl2pPr algn="r">
              <a:defRPr sz="1400"/>
            </a:lvl2pPr>
            <a:lvl3pPr algn="r">
              <a:defRPr sz="1400"/>
            </a:lvl3pPr>
            <a:lvl4pPr algn="r">
              <a:defRPr sz="1400"/>
            </a:lvl4pPr>
            <a:lvl5pPr algn="r">
              <a:defRPr sz="1400"/>
            </a:lvl5pPr>
          </a:lstStyle>
          <a:p>
            <a:pPr lvl="0"/>
            <a:r>
              <a:rPr lang="en-US" dirty="0"/>
              <a:t>Click to edit date</a:t>
            </a:r>
          </a:p>
        </p:txBody>
      </p:sp>
    </p:spTree>
    <p:extLst>
      <p:ext uri="{BB962C8B-B14F-4D97-AF65-F5344CB8AC3E}">
        <p14:creationId xmlns:p14="http://schemas.microsoft.com/office/powerpoint/2010/main" val="419050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ditable Divider Slide">
    <p:spTree>
      <p:nvGrpSpPr>
        <p:cNvPr id="1" name=""/>
        <p:cNvGrpSpPr/>
        <p:nvPr/>
      </p:nvGrpSpPr>
      <p:grpSpPr>
        <a:xfrm>
          <a:off x="0" y="0"/>
          <a:ext cx="0" cy="0"/>
          <a:chOff x="0" y="0"/>
          <a:chExt cx="0" cy="0"/>
        </a:xfrm>
      </p:grpSpPr>
      <p:sp>
        <p:nvSpPr>
          <p:cNvPr id="8" name="Rectangle 7"/>
          <p:cNvSpPr/>
          <p:nvPr userDrawn="1"/>
        </p:nvSpPr>
        <p:spPr>
          <a:xfrm>
            <a:off x="0" y="0"/>
            <a:ext cx="9144000" cy="592106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Picture Placeholder 3"/>
          <p:cNvSpPr>
            <a:spLocks noGrp="1"/>
          </p:cNvSpPr>
          <p:nvPr>
            <p:ph type="pic" sz="quarter" idx="10" hasCustomPrompt="1"/>
          </p:nvPr>
        </p:nvSpPr>
        <p:spPr>
          <a:xfrm>
            <a:off x="0" y="0"/>
            <a:ext cx="9144000" cy="5921375"/>
          </a:xfrm>
        </p:spPr>
        <p:txBody>
          <a:bodyPr/>
          <a:lstStyle>
            <a:lvl1pPr>
              <a:defRPr/>
            </a:lvl1pPr>
          </a:lstStyle>
          <a:p>
            <a:r>
              <a:rPr lang="en-US" dirty="0"/>
              <a:t>Click to add image</a:t>
            </a:r>
          </a:p>
        </p:txBody>
      </p:sp>
      <p:sp>
        <p:nvSpPr>
          <p:cNvPr id="10" name="Rectangle 9"/>
          <p:cNvSpPr/>
          <p:nvPr userDrawn="1"/>
        </p:nvSpPr>
        <p:spPr>
          <a:xfrm>
            <a:off x="0" y="5921066"/>
            <a:ext cx="9144000" cy="9369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sp>
        <p:nvSpPr>
          <p:cNvPr id="18" name="Rectangle 17"/>
          <p:cNvSpPr/>
          <p:nvPr userDrawn="1"/>
        </p:nvSpPr>
        <p:spPr>
          <a:xfrm>
            <a:off x="7499929" y="0"/>
            <a:ext cx="1644073" cy="5921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SmartArt Placeholder 8"/>
          <p:cNvSpPr>
            <a:spLocks noGrp="1"/>
          </p:cNvSpPr>
          <p:nvPr>
            <p:ph type="dgm" sz="quarter" idx="14" hasCustomPrompt="1"/>
          </p:nvPr>
        </p:nvSpPr>
        <p:spPr>
          <a:xfrm>
            <a:off x="7493643" y="3"/>
            <a:ext cx="1655903" cy="5921063"/>
          </a:xfrm>
          <a:solidFill>
            <a:schemeClr val="tx1"/>
          </a:solidFill>
        </p:spPr>
        <p:txBody>
          <a:bodyPr/>
          <a:lstStyle>
            <a:lvl1pPr>
              <a:defRPr/>
            </a:lvl1pPr>
          </a:lstStyle>
          <a:p>
            <a:r>
              <a:rPr lang="en-US" dirty="0"/>
              <a:t>         </a:t>
            </a:r>
          </a:p>
        </p:txBody>
      </p:sp>
      <p:sp>
        <p:nvSpPr>
          <p:cNvPr id="20" name="SmartArt Placeholder 5"/>
          <p:cNvSpPr>
            <a:spLocks noGrp="1"/>
          </p:cNvSpPr>
          <p:nvPr>
            <p:ph type="dgm" sz="quarter" idx="13" hasCustomPrompt="1"/>
          </p:nvPr>
        </p:nvSpPr>
        <p:spPr>
          <a:xfrm>
            <a:off x="5077395" y="1556792"/>
            <a:ext cx="4075113" cy="2324100"/>
          </a:xfrm>
          <a:solidFill>
            <a:schemeClr val="accent2"/>
          </a:solidFill>
          <a:ln>
            <a:noFill/>
          </a:ln>
        </p:spPr>
        <p:txBody>
          <a:bodyPr/>
          <a:lstStyle>
            <a:lvl1pPr>
              <a:defRPr>
                <a:solidFill>
                  <a:schemeClr val="accent2"/>
                </a:solidFill>
              </a:defRPr>
            </a:lvl1pPr>
          </a:lstStyle>
          <a:p>
            <a:r>
              <a:rPr lang="en-US" dirty="0"/>
              <a:t>Taupe Box</a:t>
            </a:r>
          </a:p>
        </p:txBody>
      </p:sp>
      <p:sp>
        <p:nvSpPr>
          <p:cNvPr id="21" name="Title 1"/>
          <p:cNvSpPr>
            <a:spLocks noGrp="1"/>
          </p:cNvSpPr>
          <p:nvPr>
            <p:ph type="title" hasCustomPrompt="1"/>
          </p:nvPr>
        </p:nvSpPr>
        <p:spPr>
          <a:xfrm>
            <a:off x="5256076" y="1776041"/>
            <a:ext cx="3887924" cy="2088232"/>
          </a:xfrm>
        </p:spPr>
        <p:txBody>
          <a:bodyPr anchor="t">
            <a:normAutofit/>
          </a:bodyPr>
          <a:lstStyle>
            <a:lvl1pPr>
              <a:lnSpc>
                <a:spcPct val="100000"/>
              </a:lnSpc>
              <a:defRPr sz="2200" b="1" cap="none" baseline="0">
                <a:solidFill>
                  <a:schemeClr val="bg1"/>
                </a:solidFill>
                <a:latin typeface="+mn-lt"/>
              </a:defRPr>
            </a:lvl1pPr>
          </a:lstStyle>
          <a:p>
            <a:r>
              <a:rPr lang="en-US" dirty="0"/>
              <a:t>Click to edit title</a:t>
            </a:r>
          </a:p>
        </p:txBody>
      </p:sp>
    </p:spTree>
    <p:extLst>
      <p:ext uri="{BB962C8B-B14F-4D97-AF65-F5344CB8AC3E}">
        <p14:creationId xmlns:p14="http://schemas.microsoft.com/office/powerpoint/2010/main" val="125404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Main Text/Bullet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B802B13-9B17-4DF2-AE85-36D36110FB45}" type="slidenum">
              <a:rPr lang="en-US" smtClean="0"/>
              <a:pPr/>
              <a:t>‹#›</a:t>
            </a:fld>
            <a:endParaRPr lang="en-US" dirty="0"/>
          </a:p>
        </p:txBody>
      </p:sp>
      <p:sp>
        <p:nvSpPr>
          <p:cNvPr id="4" name="Title 3"/>
          <p:cNvSpPr>
            <a:spLocks noGrp="1"/>
          </p:cNvSpPr>
          <p:nvPr>
            <p:ph type="title"/>
          </p:nvPr>
        </p:nvSpPr>
        <p:spPr/>
        <p:txBody>
          <a:bodyPr/>
          <a:lstStyle>
            <a:lvl1pPr>
              <a:defRPr b="1">
                <a:solidFill>
                  <a:schemeClr val="tx1"/>
                </a:solidFill>
              </a:defRPr>
            </a:lvl1pPr>
          </a:lstStyle>
          <a:p>
            <a:r>
              <a:rPr lang="en-US" dirty="0"/>
              <a:t>Click to edit Master title style</a:t>
            </a:r>
          </a:p>
        </p:txBody>
      </p:sp>
      <p:sp>
        <p:nvSpPr>
          <p:cNvPr id="6" name="Content Placeholder 5"/>
          <p:cNvSpPr>
            <a:spLocks noGrp="1"/>
          </p:cNvSpPr>
          <p:nvPr>
            <p:ph sz="quarter" idx="11"/>
          </p:nvPr>
        </p:nvSpPr>
        <p:spPr>
          <a:xfrm>
            <a:off x="395288" y="1125538"/>
            <a:ext cx="8353425" cy="511177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8156997"/>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ain Text/Bullet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B802B13-9B17-4DF2-AE85-36D36110FB45}" type="slidenum">
              <a:rPr lang="en-US" smtClean="0"/>
              <a:pPr/>
              <a:t>‹#›</a:t>
            </a:fld>
            <a:endParaRPr lang="en-US" dirty="0"/>
          </a:p>
        </p:txBody>
      </p:sp>
      <p:sp>
        <p:nvSpPr>
          <p:cNvPr id="5" name="Text Placeholder 4"/>
          <p:cNvSpPr>
            <a:spLocks noGrp="1"/>
          </p:cNvSpPr>
          <p:nvPr>
            <p:ph type="body" sz="quarter" idx="11" hasCustomPrompt="1"/>
          </p:nvPr>
        </p:nvSpPr>
        <p:spPr>
          <a:xfrm>
            <a:off x="413962" y="1125538"/>
            <a:ext cx="8334751" cy="268624"/>
          </a:xfrm>
        </p:spPr>
        <p:txBody>
          <a:bodyPr>
            <a:noAutofit/>
          </a:bodyPr>
          <a:lstStyle>
            <a:lvl1pPr algn="l">
              <a:lnSpc>
                <a:spcPct val="100000"/>
              </a:lnSpc>
              <a:spcBef>
                <a:spcPts val="0"/>
              </a:spcBef>
              <a:spcAft>
                <a:spcPts val="600"/>
              </a:spcAft>
              <a:defRPr sz="1200" b="1">
                <a:solidFill>
                  <a:schemeClr val="accent1"/>
                </a:solidFill>
                <a:latin typeface="+mn-lt"/>
              </a:defRPr>
            </a:lvl1pPr>
            <a:lvl2pPr>
              <a:lnSpc>
                <a:spcPct val="100000"/>
              </a:lnSpc>
              <a:spcBef>
                <a:spcPts val="0"/>
              </a:spcBef>
              <a:spcAft>
                <a:spcPts val="0"/>
              </a:spcAft>
              <a:defRPr sz="1600" b="1">
                <a:solidFill>
                  <a:schemeClr val="tx1"/>
                </a:solidFill>
              </a:defRPr>
            </a:lvl2pPr>
            <a:lvl3pPr>
              <a:lnSpc>
                <a:spcPct val="100000"/>
              </a:lnSpc>
              <a:spcBef>
                <a:spcPts val="0"/>
              </a:spcBef>
              <a:spcAft>
                <a:spcPts val="0"/>
              </a:spcAft>
              <a:defRPr sz="1600" b="1">
                <a:solidFill>
                  <a:schemeClr val="tx1"/>
                </a:solidFill>
              </a:defRPr>
            </a:lvl3pPr>
            <a:lvl4pPr>
              <a:lnSpc>
                <a:spcPct val="100000"/>
              </a:lnSpc>
              <a:spcBef>
                <a:spcPts val="0"/>
              </a:spcBef>
              <a:spcAft>
                <a:spcPts val="0"/>
              </a:spcAft>
              <a:defRPr sz="1600" b="1">
                <a:solidFill>
                  <a:schemeClr val="tx1"/>
                </a:solidFill>
              </a:defRPr>
            </a:lvl4pPr>
            <a:lvl5pPr>
              <a:lnSpc>
                <a:spcPct val="100000"/>
              </a:lnSpc>
              <a:spcBef>
                <a:spcPts val="0"/>
              </a:spcBef>
              <a:spcAft>
                <a:spcPts val="0"/>
              </a:spcAft>
              <a:defRPr sz="1600" b="1">
                <a:solidFill>
                  <a:schemeClr val="tx1"/>
                </a:solidFill>
              </a:defRPr>
            </a:lvl5pPr>
          </a:lstStyle>
          <a:p>
            <a:pPr lvl="0"/>
            <a:r>
              <a:rPr lang="en-US" dirty="0"/>
              <a:t>Click to edit text</a:t>
            </a:r>
          </a:p>
        </p:txBody>
      </p:sp>
      <p:sp>
        <p:nvSpPr>
          <p:cNvPr id="7" name="Text Placeholder 6"/>
          <p:cNvSpPr>
            <a:spLocks noGrp="1"/>
          </p:cNvSpPr>
          <p:nvPr>
            <p:ph type="body" sz="quarter" idx="12"/>
          </p:nvPr>
        </p:nvSpPr>
        <p:spPr>
          <a:xfrm>
            <a:off x="413962" y="1394162"/>
            <a:ext cx="8334751" cy="4619460"/>
          </a:xfrm>
        </p:spPr>
        <p:txBody>
          <a:bodyPr>
            <a:normAutofit/>
          </a:bodyPr>
          <a:lstStyle>
            <a:lvl1pPr marL="285743" indent="-285743">
              <a:lnSpc>
                <a:spcPct val="100000"/>
              </a:lnSpc>
              <a:spcBef>
                <a:spcPts val="0"/>
              </a:spcBef>
              <a:spcAft>
                <a:spcPts val="0"/>
              </a:spcAft>
              <a:buFont typeface="Arial" panose="020B0604020202020204" pitchFamily="34" charset="0"/>
              <a:buChar char="•"/>
              <a:defRPr sz="1000" baseline="0">
                <a:solidFill>
                  <a:schemeClr val="tx1"/>
                </a:solidFill>
              </a:defRPr>
            </a:lvl1pPr>
            <a:lvl2pPr marL="742931" indent="-285743">
              <a:lnSpc>
                <a:spcPct val="100000"/>
              </a:lnSpc>
              <a:spcBef>
                <a:spcPts val="300"/>
              </a:spcBef>
              <a:buFont typeface="Arial" panose="020B0604020202020204" pitchFamily="34" charset="0"/>
              <a:buChar char="─"/>
              <a:defRPr sz="1000" baseline="0">
                <a:solidFill>
                  <a:schemeClr val="tx1"/>
                </a:solidFill>
              </a:defRPr>
            </a:lvl2pPr>
            <a:lvl3pPr marL="1200120" indent="-285743">
              <a:lnSpc>
                <a:spcPct val="100000"/>
              </a:lnSpc>
              <a:spcBef>
                <a:spcPts val="300"/>
              </a:spcBef>
              <a:buFont typeface="Arial" panose="020B0604020202020204" pitchFamily="34" charset="0"/>
              <a:buChar char="─"/>
              <a:defRPr sz="1000" baseline="0">
                <a:solidFill>
                  <a:schemeClr val="tx1"/>
                </a:solidFill>
              </a:defRPr>
            </a:lvl3pPr>
            <a:lvl4pPr marL="1657309" indent="-285743">
              <a:lnSpc>
                <a:spcPct val="100000"/>
              </a:lnSpc>
              <a:spcBef>
                <a:spcPts val="300"/>
              </a:spcBef>
              <a:buFont typeface="Arial" panose="020B0604020202020204" pitchFamily="34" charset="0"/>
              <a:buChar char="─"/>
              <a:defRPr sz="1000" baseline="0">
                <a:solidFill>
                  <a:schemeClr val="tx1"/>
                </a:solidFill>
              </a:defRPr>
            </a:lvl4pPr>
            <a:lvl5pPr marL="2114498" indent="-285743">
              <a:lnSpc>
                <a:spcPct val="100000"/>
              </a:lnSpc>
              <a:spcBef>
                <a:spcPts val="300"/>
              </a:spcBef>
              <a:buFont typeface="Arial" panose="020B0604020202020204" pitchFamily="34" charset="0"/>
              <a:buChar char="─"/>
              <a:defRPr sz="1000" baseline="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669712958"/>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CB802B13-9B17-4DF2-AE85-36D36110FB45}" type="slidenum">
              <a:rPr lang="en-US" smtClean="0"/>
              <a:pPr/>
              <a:t>‹#›</a:t>
            </a:fld>
            <a:endParaRPr lang="en-US" dirty="0"/>
          </a:p>
        </p:txBody>
      </p:sp>
    </p:spTree>
    <p:extLst>
      <p:ext uri="{BB962C8B-B14F-4D97-AF65-F5344CB8AC3E}">
        <p14:creationId xmlns:p14="http://schemas.microsoft.com/office/powerpoint/2010/main" val="1023525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Main Text/Bullet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B802B13-9B17-4DF2-AE85-36D36110FB45}" type="slidenum">
              <a:rPr lang="en-US" smtClean="0"/>
              <a:pPr/>
              <a:t>‹#›</a:t>
            </a:fld>
            <a:endParaRPr lang="en-US" dirty="0"/>
          </a:p>
        </p:txBody>
      </p:sp>
      <p:sp>
        <p:nvSpPr>
          <p:cNvPr id="4" name="Title 3"/>
          <p:cNvSpPr>
            <a:spLocks noGrp="1"/>
          </p:cNvSpPr>
          <p:nvPr>
            <p:ph type="title"/>
          </p:nvPr>
        </p:nvSpPr>
        <p:spPr/>
        <p:txBody>
          <a:bodyPr/>
          <a:lstStyle>
            <a:lvl1pPr>
              <a:defRPr b="1"/>
            </a:lvl1pPr>
          </a:lstStyle>
          <a:p>
            <a:r>
              <a:rPr lang="en-US" dirty="0"/>
              <a:t>Click to edit Master title style</a:t>
            </a:r>
          </a:p>
        </p:txBody>
      </p:sp>
      <p:sp>
        <p:nvSpPr>
          <p:cNvPr id="6" name="Content Placeholder 5"/>
          <p:cNvSpPr>
            <a:spLocks noGrp="1"/>
          </p:cNvSpPr>
          <p:nvPr>
            <p:ph sz="quarter" idx="11"/>
          </p:nvPr>
        </p:nvSpPr>
        <p:spPr>
          <a:xfrm>
            <a:off x="395288" y="1125538"/>
            <a:ext cx="8353425" cy="2375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5"/>
          <p:cNvSpPr>
            <a:spLocks noGrp="1"/>
          </p:cNvSpPr>
          <p:nvPr>
            <p:ph sz="quarter" idx="12"/>
          </p:nvPr>
        </p:nvSpPr>
        <p:spPr>
          <a:xfrm>
            <a:off x="395288" y="3832364"/>
            <a:ext cx="8353425" cy="2303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377941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itle Placeholder 3"/>
          <p:cNvSpPr>
            <a:spLocks noGrp="1"/>
          </p:cNvSpPr>
          <p:nvPr>
            <p:ph type="title"/>
          </p:nvPr>
        </p:nvSpPr>
        <p:spPr>
          <a:xfrm>
            <a:off x="395288" y="116632"/>
            <a:ext cx="8065143" cy="740956"/>
          </a:xfrm>
          <a:prstGeom prst="rect">
            <a:avLst/>
          </a:prstGeom>
        </p:spPr>
        <p:txBody>
          <a:bodyPr vert="horz" lIns="91440" tIns="45720" rIns="91440" bIns="45720" rtlCol="0" anchor="b">
            <a:normAutofit/>
          </a:bodyPr>
          <a:lstStyle/>
          <a:p>
            <a:r>
              <a:rPr lang="en-US" dirty="0"/>
              <a:t>Click to edit Master title style</a:t>
            </a:r>
          </a:p>
        </p:txBody>
      </p:sp>
      <p:sp>
        <p:nvSpPr>
          <p:cNvPr id="5" name="Text Placeholder 4"/>
          <p:cNvSpPr>
            <a:spLocks noGrp="1"/>
          </p:cNvSpPr>
          <p:nvPr>
            <p:ph type="body" idx="1"/>
          </p:nvPr>
        </p:nvSpPr>
        <p:spPr>
          <a:xfrm>
            <a:off x="410652" y="1111463"/>
            <a:ext cx="8353426" cy="5066629"/>
          </a:xfrm>
          <a:prstGeom prst="rect">
            <a:avLst/>
          </a:prstGeom>
        </p:spPr>
        <p:txBody>
          <a:bodyPr vert="horz" lIns="91440" tIns="45720" rIns="91440" bIns="45720" rtlCol="0">
            <a:normAutofit/>
          </a:bodyPr>
          <a:lstStyle/>
          <a:p>
            <a:pPr lvl="0"/>
            <a:r>
              <a:rPr lang="en-US" dirty="0"/>
              <a:t>Click to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4"/>
          </p:nvPr>
        </p:nvSpPr>
        <p:spPr>
          <a:xfrm>
            <a:off x="8210229" y="6381328"/>
            <a:ext cx="787346" cy="255764"/>
          </a:xfrm>
          <a:prstGeom prst="rect">
            <a:avLst/>
          </a:prstGeom>
        </p:spPr>
        <p:txBody>
          <a:bodyPr vert="horz" lIns="91440" tIns="45720" rIns="91440" bIns="45720" rtlCol="0" anchor="ctr"/>
          <a:lstStyle>
            <a:lvl1pPr algn="r">
              <a:defRPr sz="1000">
                <a:solidFill>
                  <a:schemeClr val="tx1"/>
                </a:solidFill>
              </a:defRPr>
            </a:lvl1pPr>
          </a:lstStyle>
          <a:p>
            <a:fld id="{CB802B13-9B17-4DF2-AE85-36D36110FB45}" type="slidenum">
              <a:rPr lang="en-US" smtClean="0"/>
              <a:pPr/>
              <a:t>‹#›</a:t>
            </a:fld>
            <a:endParaRPr lang="en-US" dirty="0"/>
          </a:p>
        </p:txBody>
      </p:sp>
      <p:sp>
        <p:nvSpPr>
          <p:cNvPr id="2" name="Rectangle 1"/>
          <p:cNvSpPr/>
          <p:nvPr userDrawn="1"/>
        </p:nvSpPr>
        <p:spPr>
          <a:xfrm>
            <a:off x="0" y="1014538"/>
            <a:ext cx="9144000" cy="96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8" name="Group 17"/>
          <p:cNvGrpSpPr/>
          <p:nvPr userDrawn="1"/>
        </p:nvGrpSpPr>
        <p:grpSpPr>
          <a:xfrm>
            <a:off x="8523105" y="247680"/>
            <a:ext cx="449038" cy="499850"/>
            <a:chOff x="8516830" y="249595"/>
            <a:chExt cx="449038" cy="499850"/>
          </a:xfrm>
        </p:grpSpPr>
        <p:sp>
          <p:nvSpPr>
            <p:cNvPr id="10" name="Rectangle 9"/>
            <p:cNvSpPr/>
            <p:nvPr userDrawn="1"/>
          </p:nvSpPr>
          <p:spPr>
            <a:xfrm>
              <a:off x="8737268" y="249595"/>
              <a:ext cx="228600" cy="228600"/>
            </a:xfrm>
            <a:prstGeom prst="rect">
              <a:avLst/>
            </a:prstGeom>
            <a:solidFill>
              <a:srgbClr val="C8C0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8609245" y="350179"/>
              <a:ext cx="128016" cy="128016"/>
            </a:xfrm>
            <a:prstGeom prst="rect">
              <a:avLst/>
            </a:prstGeom>
            <a:solidFill>
              <a:srgbClr val="675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8777918" y="520845"/>
              <a:ext cx="128016" cy="128016"/>
            </a:xfrm>
            <a:prstGeom prst="rect">
              <a:avLst/>
            </a:prstGeom>
            <a:solidFill>
              <a:srgbClr val="9A9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8516830" y="520845"/>
              <a:ext cx="2286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ctangle 8"/>
          <p:cNvSpPr/>
          <p:nvPr userDrawn="1"/>
        </p:nvSpPr>
        <p:spPr>
          <a:xfrm>
            <a:off x="0" y="97514"/>
            <a:ext cx="9144000" cy="457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0"/>
            <a:ext cx="9144017" cy="1005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flipH="1">
            <a:off x="-34" y="857588"/>
            <a:ext cx="914403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342661"/>
      </p:ext>
    </p:extLst>
  </p:cSld>
  <p:clrMap bg1="lt1" tx1="dk1" bg2="lt2" tx2="dk2" accent1="accent1" accent2="accent2" accent3="accent3" accent4="accent4" accent5="accent5" accent6="accent6" hlink="hlink" folHlink="folHlink"/>
  <p:sldLayoutIdLst>
    <p:sldLayoutId id="2147483698" r:id="rId1"/>
    <p:sldLayoutId id="2147483721" r:id="rId2"/>
    <p:sldLayoutId id="2147483719" r:id="rId3"/>
    <p:sldLayoutId id="2147483720" r:id="rId4"/>
    <p:sldLayoutId id="2147483699" r:id="rId5"/>
    <p:sldLayoutId id="2147483704" r:id="rId6"/>
    <p:sldLayoutId id="2147483690" r:id="rId7"/>
    <p:sldLayoutId id="2147483705" r:id="rId8"/>
    <p:sldLayoutId id="2147483706" r:id="rId9"/>
    <p:sldLayoutId id="2147483691" r:id="rId10"/>
    <p:sldLayoutId id="2147483692" r:id="rId11"/>
    <p:sldLayoutId id="2147483693" r:id="rId12"/>
    <p:sldLayoutId id="2147483694" r:id="rId13"/>
    <p:sldLayoutId id="2147483702" r:id="rId14"/>
  </p:sldLayoutIdLst>
  <p:hf sldNum="0" hdr="0" ftr="0" dt="0"/>
  <p:txStyles>
    <p:titleStyle>
      <a:lvl1pPr algn="l" defTabSz="914378" rtl="0" eaLnBrk="1" latinLnBrk="0" hangingPunct="1">
        <a:lnSpc>
          <a:spcPct val="90000"/>
        </a:lnSpc>
        <a:spcBef>
          <a:spcPct val="0"/>
        </a:spcBef>
        <a:buNone/>
        <a:defRPr sz="2400" b="1" kern="1200" cap="none" baseline="0">
          <a:solidFill>
            <a:schemeClr val="accent1"/>
          </a:solidFill>
          <a:latin typeface="+mj-lt"/>
          <a:ea typeface="+mj-ea"/>
          <a:cs typeface="+mj-cs"/>
        </a:defRPr>
      </a:lvl1pPr>
    </p:titleStyle>
    <p:bodyStyle>
      <a:lvl1pPr marL="285750" indent="-285750" algn="l" defTabSz="914378"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742939" indent="-285750"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200128" indent="-285750"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57316" indent="-285750"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114504" indent="-285750"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09" userDrawn="1">
          <p15:clr>
            <a:srgbClr val="F26B43"/>
          </p15:clr>
        </p15:guide>
        <p15:guide id="2" pos="249">
          <p15:clr>
            <a:srgbClr val="F26B43"/>
          </p15:clr>
        </p15:guide>
        <p15:guide id="3" pos="5511">
          <p15:clr>
            <a:srgbClr val="F26B43"/>
          </p15:clr>
        </p15:guide>
        <p15:guide id="4"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5328797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9" r:id="rId7"/>
    <p:sldLayoutId id="2147483718" r:id="rId8"/>
    <p:sldLayoutId id="2147483730" r:id="rId9"/>
    <p:sldLayoutId id="2147483731" r:id="rId10"/>
  </p:sldLayoutIdLst>
  <p:hf sldNum="0" hdr="0" ftr="0" dt="0"/>
  <p:txStyles>
    <p:titleStyle>
      <a:lvl1pPr algn="l" defTabSz="914400" rtl="0" eaLnBrk="1" latinLnBrk="0" hangingPunct="1">
        <a:lnSpc>
          <a:spcPct val="90000"/>
        </a:lnSpc>
        <a:spcBef>
          <a:spcPct val="0"/>
        </a:spcBef>
        <a:buNone/>
        <a:defRPr sz="44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6F408A9-C93C-4854-97FD-D48C2FF7F003}" type="datetimeFigureOut">
              <a:rPr lang="en-US" smtClean="0"/>
              <a:t>3/27/2023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802B13-9B17-4DF2-AE85-36D36110FB45}" type="slidenum">
              <a:rPr lang="en-US" smtClean="0"/>
              <a:pPr/>
              <a:t>‹#›</a:t>
            </a:fld>
            <a:endParaRPr lang="en-US" dirty="0"/>
          </a:p>
        </p:txBody>
      </p:sp>
    </p:spTree>
    <p:extLst>
      <p:ext uri="{BB962C8B-B14F-4D97-AF65-F5344CB8AC3E}">
        <p14:creationId xmlns:p14="http://schemas.microsoft.com/office/powerpoint/2010/main" val="32178946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8B0BA-1386-4379-AB7A-3107CDF3917D}"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8BC47-BE61-4944-8806-36F603F9B4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4590708"/>
      </p:ext>
    </p:extLst>
  </p:cSld>
  <p:clrMap bg1="lt1" tx1="dk1" bg2="lt2" tx2="dk2" accent1="accent1" accent2="accent2" accent3="accent3" accent4="accent4" accent5="accent5" accent6="accent6" hlink="hlink" folHlink="folHlink"/>
  <p:sldLayoutIdLst>
    <p:sldLayoutId id="214748374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Systems_development_life_cycle" TargetMode="Externa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Agile_software_development" TargetMode="Externa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xmlns="" id="{57F19856-10C6-3D41-982E-E02C3768B54A}"/>
              </a:ext>
            </a:extLst>
          </p:cNvPr>
          <p:cNvPicPr/>
          <p:nvPr/>
        </p:nvPicPr>
        <p:blipFill>
          <a:blip r:embed="rId3"/>
          <a:stretch>
            <a:fillRect/>
          </a:stretch>
        </p:blipFill>
        <p:spPr>
          <a:xfrm>
            <a:off x="0" y="0"/>
            <a:ext cx="9143473" cy="2688771"/>
          </a:xfrm>
          <a:prstGeom prst="rect">
            <a:avLst/>
          </a:prstGeom>
        </p:spPr>
      </p:pic>
      <p:sp>
        <p:nvSpPr>
          <p:cNvPr id="8" name="TextBox 7">
            <a:extLst>
              <a:ext uri="{FF2B5EF4-FFF2-40B4-BE49-F238E27FC236}">
                <a16:creationId xmlns:a16="http://schemas.microsoft.com/office/drawing/2014/main" xmlns="" id="{16FDAE1A-CFF3-4A4B-B3E4-71B4DC302763}"/>
              </a:ext>
            </a:extLst>
          </p:cNvPr>
          <p:cNvSpPr txBox="1"/>
          <p:nvPr/>
        </p:nvSpPr>
        <p:spPr>
          <a:xfrm>
            <a:off x="442185" y="2444030"/>
            <a:ext cx="8146644" cy="2077492"/>
          </a:xfrm>
          <a:prstGeom prst="rect">
            <a:avLst/>
          </a:prstGeom>
          <a:noFill/>
        </p:spPr>
        <p:txBody>
          <a:bodyPr wrap="square" rtlCol="0">
            <a:spAutoFit/>
          </a:bodyPr>
          <a:lstStyle/>
          <a:p>
            <a:pPr eaLnBrk="0" fontAlgn="base" hangingPunct="0">
              <a:spcBef>
                <a:spcPct val="0"/>
              </a:spcBef>
              <a:spcAft>
                <a:spcPct val="0"/>
              </a:spcAft>
            </a:pPr>
            <a:r>
              <a:rPr lang="en-US" sz="2400" b="1" dirty="0" smtClean="0">
                <a:solidFill>
                  <a:prstClr val="black"/>
                </a:solidFill>
                <a:latin typeface="Arial" panose="020B0604020202020204" pitchFamily="34" charset="0"/>
                <a:cs typeface="Arial" panose="020B0604020202020204" pitchFamily="34" charset="0"/>
              </a:rPr>
              <a:t>SYSTEMS DEVELOPMENT LIFE CYCLE</a:t>
            </a:r>
            <a:endParaRPr lang="en-US" sz="240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US" sz="110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US" dirty="0" smtClean="0">
                <a:solidFill>
                  <a:prstClr val="black"/>
                </a:solidFill>
                <a:latin typeface="Arial" panose="020B0604020202020204" pitchFamily="34" charset="0"/>
                <a:cs typeface="Arial" panose="020B0604020202020204" pitchFamily="34" charset="0"/>
              </a:rPr>
              <a:t>This presentation describes phases of system and software development including Agile. </a:t>
            </a:r>
            <a:endParaRPr lang="en-US" sz="140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US" sz="140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GB" sz="1200" dirty="0" smtClean="0">
                <a:solidFill>
                  <a:prstClr val="black"/>
                </a:solidFill>
                <a:latin typeface="Arial" panose="020B0604020202020204" pitchFamily="34" charset="0"/>
              </a:rPr>
              <a:t>8 Pages </a:t>
            </a:r>
            <a:r>
              <a:rPr lang="en-US" sz="1200" dirty="0" smtClean="0">
                <a:solidFill>
                  <a:prstClr val="black"/>
                </a:solidFill>
                <a:latin typeface="Arial" panose="020B0604020202020204" pitchFamily="34" charset="0"/>
              </a:rPr>
              <a:t>(20-1119)</a:t>
            </a:r>
            <a:endParaRPr lang="en-US" sz="1200" dirty="0">
              <a:solidFill>
                <a:prstClr val="black"/>
              </a:solidFill>
              <a:latin typeface="Arial" panose="020B0604020202020204" pitchFamily="34" charset="0"/>
            </a:endParaRPr>
          </a:p>
          <a:p>
            <a:pPr eaLnBrk="0" fontAlgn="base" hangingPunct="0">
              <a:spcBef>
                <a:spcPct val="0"/>
              </a:spcBef>
              <a:spcAft>
                <a:spcPct val="0"/>
              </a:spcAft>
            </a:pPr>
            <a:r>
              <a:rPr lang="en-US" dirty="0">
                <a:solidFill>
                  <a:prstClr val="black"/>
                </a:solidFill>
                <a:latin typeface="Arial" panose="020B0604020202020204" pitchFamily="34" charset="0"/>
              </a:rPr>
              <a:t> </a:t>
            </a:r>
          </a:p>
          <a:p>
            <a:pPr eaLnBrk="0" fontAlgn="base" hangingPunct="0">
              <a:spcBef>
                <a:spcPct val="0"/>
              </a:spcBef>
              <a:spcAft>
                <a:spcPct val="0"/>
              </a:spcAft>
            </a:pPr>
            <a:endParaRPr lang="en-US" sz="1400" dirty="0">
              <a:solidFill>
                <a:prstClr val="black"/>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a:stretch>
            <a:fillRect/>
          </a:stretch>
        </p:blipFill>
        <p:spPr>
          <a:xfrm>
            <a:off x="442185" y="5132801"/>
            <a:ext cx="8351776" cy="1417965"/>
          </a:xfrm>
          <a:prstGeom prst="rect">
            <a:avLst/>
          </a:prstGeom>
        </p:spPr>
      </p:pic>
    </p:spTree>
    <p:extLst>
      <p:ext uri="{BB962C8B-B14F-4D97-AF65-F5344CB8AC3E}">
        <p14:creationId xmlns:p14="http://schemas.microsoft.com/office/powerpoint/2010/main" val="166578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 xmlns:a16="http://schemas.microsoft.com/office/drawing/2014/main" id="{00783B3F-5E6D-4ED9-87F7-82D6C9A6910B}"/>
              </a:ext>
            </a:extLst>
          </p:cNvPr>
          <p:cNvSpPr>
            <a:spLocks noGrp="1"/>
          </p:cNvSpPr>
          <p:nvPr>
            <p:ph type="pic" sz="quarter" idx="12"/>
          </p:nvPr>
        </p:nvSpPr>
        <p:spPr/>
      </p:sp>
      <p:sp>
        <p:nvSpPr>
          <p:cNvPr id="4" name="SmartArt Placeholder 3">
            <a:extLst>
              <a:ext uri="{FF2B5EF4-FFF2-40B4-BE49-F238E27FC236}">
                <a16:creationId xmlns="" xmlns:a16="http://schemas.microsoft.com/office/drawing/2014/main" id="{304C8D9B-6196-4821-89EF-3E5706660B1F}"/>
              </a:ext>
            </a:extLst>
          </p:cNvPr>
          <p:cNvSpPr>
            <a:spLocks noGrp="1"/>
          </p:cNvSpPr>
          <p:nvPr>
            <p:ph type="dgm" sz="quarter" idx="13"/>
          </p:nvPr>
        </p:nvSpPr>
        <p:spPr/>
      </p:sp>
      <p:sp>
        <p:nvSpPr>
          <p:cNvPr id="5" name="Title 4">
            <a:extLst>
              <a:ext uri="{FF2B5EF4-FFF2-40B4-BE49-F238E27FC236}">
                <a16:creationId xmlns="" xmlns:a16="http://schemas.microsoft.com/office/drawing/2014/main" id="{9C0D24D0-0C17-495D-BA8F-46A9F1C751E5}"/>
              </a:ext>
            </a:extLst>
          </p:cNvPr>
          <p:cNvSpPr>
            <a:spLocks noGrp="1"/>
          </p:cNvSpPr>
          <p:nvPr>
            <p:ph type="title"/>
          </p:nvPr>
        </p:nvSpPr>
        <p:spPr>
          <a:xfrm>
            <a:off x="5148064" y="1685101"/>
            <a:ext cx="3995936" cy="735787"/>
          </a:xfrm>
        </p:spPr>
        <p:txBody>
          <a:bodyPr>
            <a:normAutofit/>
          </a:bodyPr>
          <a:lstStyle/>
          <a:p>
            <a:r>
              <a:rPr lang="en-US" sz="2000" dirty="0" smtClean="0"/>
              <a:t>Systems </a:t>
            </a:r>
            <a:r>
              <a:rPr lang="en-US" sz="2000" dirty="0"/>
              <a:t>Development Life Cycle</a:t>
            </a:r>
            <a:r>
              <a:rPr lang="en-US" sz="2400" dirty="0"/>
              <a:t/>
            </a:r>
            <a:br>
              <a:rPr lang="en-US" sz="2400" dirty="0"/>
            </a:br>
            <a:endParaRPr lang="en-US" dirty="0"/>
          </a:p>
        </p:txBody>
      </p:sp>
      <p:sp>
        <p:nvSpPr>
          <p:cNvPr id="6" name="Text Placeholder 5">
            <a:extLst>
              <a:ext uri="{FF2B5EF4-FFF2-40B4-BE49-F238E27FC236}">
                <a16:creationId xmlns="" xmlns:a16="http://schemas.microsoft.com/office/drawing/2014/main" id="{C7683266-D116-49E0-949F-060153B5CB49}"/>
              </a:ext>
            </a:extLst>
          </p:cNvPr>
          <p:cNvSpPr>
            <a:spLocks noGrp="1"/>
          </p:cNvSpPr>
          <p:nvPr>
            <p:ph type="body" sz="quarter" idx="10"/>
          </p:nvPr>
        </p:nvSpPr>
        <p:spPr/>
        <p:txBody>
          <a:bodyPr/>
          <a:lstStyle/>
          <a:p>
            <a:endParaRPr lang="en-US"/>
          </a:p>
        </p:txBody>
      </p:sp>
      <p:sp>
        <p:nvSpPr>
          <p:cNvPr id="7" name="Text Placeholder 6">
            <a:extLst>
              <a:ext uri="{FF2B5EF4-FFF2-40B4-BE49-F238E27FC236}">
                <a16:creationId xmlns="" xmlns:a16="http://schemas.microsoft.com/office/drawing/2014/main" id="{39FB2BCC-69E5-4761-BD32-FE3624B9175B}"/>
              </a:ext>
            </a:extLst>
          </p:cNvPr>
          <p:cNvSpPr>
            <a:spLocks noGrp="1"/>
          </p:cNvSpPr>
          <p:nvPr>
            <p:ph type="body" sz="quarter" idx="11"/>
          </p:nvPr>
        </p:nvSpPr>
        <p:spPr/>
        <p:txBody>
          <a:bodyPr/>
          <a:lstStyle/>
          <a:p>
            <a:pPr marL="0" indent="0">
              <a:buNone/>
            </a:pPr>
            <a:endParaRPr lang="en-US" dirty="0"/>
          </a:p>
        </p:txBody>
      </p:sp>
    </p:spTree>
    <p:extLst>
      <p:ext uri="{BB962C8B-B14F-4D97-AF65-F5344CB8AC3E}">
        <p14:creationId xmlns:p14="http://schemas.microsoft.com/office/powerpoint/2010/main" val="5654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233859-6A2D-4F4D-8AA8-7D823E123E27}"/>
              </a:ext>
            </a:extLst>
          </p:cNvPr>
          <p:cNvSpPr>
            <a:spLocks noGrp="1"/>
          </p:cNvSpPr>
          <p:nvPr>
            <p:ph type="title"/>
          </p:nvPr>
        </p:nvSpPr>
        <p:spPr/>
        <p:txBody>
          <a:bodyPr/>
          <a:lstStyle/>
          <a:p>
            <a:r>
              <a:rPr lang="en-CA" dirty="0"/>
              <a:t>Purpose / Definition</a:t>
            </a:r>
            <a:endParaRPr lang="en-US" dirty="0"/>
          </a:p>
        </p:txBody>
      </p:sp>
      <p:sp>
        <p:nvSpPr>
          <p:cNvPr id="3" name="Content Placeholder 2">
            <a:extLst>
              <a:ext uri="{FF2B5EF4-FFF2-40B4-BE49-F238E27FC236}">
                <a16:creationId xmlns="" xmlns:a16="http://schemas.microsoft.com/office/drawing/2014/main" id="{015FA557-25BE-4187-B63D-68A9AD085A66}"/>
              </a:ext>
            </a:extLst>
          </p:cNvPr>
          <p:cNvSpPr>
            <a:spLocks noGrp="1"/>
          </p:cNvSpPr>
          <p:nvPr>
            <p:ph sz="quarter" idx="11"/>
          </p:nvPr>
        </p:nvSpPr>
        <p:spPr>
          <a:xfrm>
            <a:off x="395287" y="1690689"/>
            <a:ext cx="8353425" cy="4247678"/>
          </a:xfrm>
        </p:spPr>
        <p:txBody>
          <a:bodyPr/>
          <a:lstStyle/>
          <a:p>
            <a:pPr marL="0" lvl="1" indent="0" algn="ctr" defTabSz="911225">
              <a:spcBef>
                <a:spcPct val="25000"/>
              </a:spcBef>
              <a:buNone/>
              <a:defRPr/>
            </a:pPr>
            <a:r>
              <a:rPr lang="en-US" sz="2400" dirty="0">
                <a:solidFill>
                  <a:srgbClr val="0070C0"/>
                </a:solidFill>
              </a:rPr>
              <a:t>To assess and establish the Systems Development Life Cycle </a:t>
            </a:r>
          </a:p>
          <a:p>
            <a:pPr marL="0" lvl="1" indent="0" algn="ctr" defTabSz="911225">
              <a:spcBef>
                <a:spcPct val="25000"/>
              </a:spcBef>
              <a:buNone/>
              <a:defRPr/>
            </a:pPr>
            <a:endParaRPr lang="en-US" sz="1200" dirty="0"/>
          </a:p>
          <a:p>
            <a:pPr marL="0" lvl="1" indent="0" algn="ctr" defTabSz="911225">
              <a:spcBef>
                <a:spcPct val="25000"/>
              </a:spcBef>
              <a:buNone/>
              <a:defRPr/>
            </a:pPr>
            <a:r>
              <a:rPr lang="en-US" sz="2000" b="1" dirty="0"/>
              <a:t>Systems Development Life Cycle (Definition)</a:t>
            </a:r>
          </a:p>
          <a:p>
            <a:pPr marL="0" lvl="1" indent="0" algn="ctr" defTabSz="911225">
              <a:spcBef>
                <a:spcPct val="25000"/>
              </a:spcBef>
              <a:buNone/>
              <a:defRPr/>
            </a:pPr>
            <a:r>
              <a:rPr lang="en-CA" sz="1600" dirty="0"/>
              <a:t>A systems development life cycle is composed of a number of clearly defined and distinct work phases which are used by systems engineers and systems developers to plan for, design, build, test, and deliver information systems. Like anything that is manufactured on an assembly line, an SDLC aims to produce high quality systems that meet or exceed customer expectations, based on customer requirements, by delivering systems which move through each clearly defined phase, within scheduled time-frames and cost estimates. Computer systems are complex and often (especially with the recent rise of service-oriented architecture) link multiple traditional systems potentially supplied by different software vendors. To manage this level of complexity, a number of SDLC models or methodologies have been created, such as "waterfall"; "spiral"; "Agile software development"; "rapid prototyping"; "incremental"; and "synchronize and stabilize.</a:t>
            </a:r>
          </a:p>
          <a:p>
            <a:pPr marL="0" lvl="1" indent="0" algn="ctr" defTabSz="911225">
              <a:spcBef>
                <a:spcPct val="25000"/>
              </a:spcBef>
              <a:buNone/>
              <a:defRPr/>
            </a:pPr>
            <a:endParaRPr lang="en-CA" sz="1600" dirty="0"/>
          </a:p>
          <a:p>
            <a:pPr marL="0" lvl="1" indent="0" algn="ctr" defTabSz="911225">
              <a:spcBef>
                <a:spcPct val="25000"/>
              </a:spcBef>
              <a:buNone/>
              <a:defRPr/>
            </a:pPr>
            <a:r>
              <a:rPr lang="en-CA" sz="1600" i="1" dirty="0"/>
              <a:t>Wikipedia  - </a:t>
            </a:r>
            <a:r>
              <a:rPr lang="en-CA" sz="1600" i="1" dirty="0">
                <a:hlinkClick r:id="rId2"/>
              </a:rPr>
              <a:t>http://en.wikipedia.org/wiki/Systems_development_life_cycle</a:t>
            </a:r>
            <a:endParaRPr lang="en-CA" sz="1600" i="1" dirty="0"/>
          </a:p>
          <a:p>
            <a:pPr marL="0" indent="0">
              <a:buNone/>
            </a:pPr>
            <a:endParaRPr lang="en-US" dirty="0"/>
          </a:p>
        </p:txBody>
      </p:sp>
    </p:spTree>
    <p:extLst>
      <p:ext uri="{BB962C8B-B14F-4D97-AF65-F5344CB8AC3E}">
        <p14:creationId xmlns:p14="http://schemas.microsoft.com/office/powerpoint/2010/main" val="255061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D1DDF-054B-4FF8-A783-56FFE2782DE0}"/>
              </a:ext>
            </a:extLst>
          </p:cNvPr>
          <p:cNvSpPr>
            <a:spLocks noGrp="1"/>
          </p:cNvSpPr>
          <p:nvPr>
            <p:ph type="title"/>
          </p:nvPr>
        </p:nvSpPr>
        <p:spPr/>
        <p:txBody>
          <a:bodyPr/>
          <a:lstStyle/>
          <a:p>
            <a:r>
              <a:rPr lang="en-CA" dirty="0"/>
              <a:t>Systems Development Life Cycle Phases</a:t>
            </a:r>
            <a:endParaRPr lang="en-US" dirty="0"/>
          </a:p>
        </p:txBody>
      </p:sp>
      <p:sp>
        <p:nvSpPr>
          <p:cNvPr id="3" name="Content Placeholder 2">
            <a:extLst>
              <a:ext uri="{FF2B5EF4-FFF2-40B4-BE49-F238E27FC236}">
                <a16:creationId xmlns="" xmlns:a16="http://schemas.microsoft.com/office/drawing/2014/main" id="{83E08596-D1AF-4D40-A684-2212B259FFC7}"/>
              </a:ext>
            </a:extLst>
          </p:cNvPr>
          <p:cNvSpPr>
            <a:spLocks noGrp="1"/>
          </p:cNvSpPr>
          <p:nvPr>
            <p:ph sz="quarter" idx="11"/>
          </p:nvPr>
        </p:nvSpPr>
        <p:spPr>
          <a:xfrm>
            <a:off x="395287" y="1556792"/>
            <a:ext cx="8353425" cy="4247678"/>
          </a:xfrm>
        </p:spPr>
        <p:txBody>
          <a:bodyPr/>
          <a:lstStyle/>
          <a:p>
            <a:pPr lvl="1" indent="-457200" defTabSz="911225">
              <a:spcBef>
                <a:spcPct val="25000"/>
              </a:spcBef>
              <a:buFont typeface="+mj-lt"/>
              <a:buAutoNum type="arabicPeriod"/>
              <a:defRPr/>
            </a:pPr>
            <a:r>
              <a:rPr lang="en-US" sz="2000" b="1" dirty="0"/>
              <a:t>Concept </a:t>
            </a:r>
            <a:r>
              <a:rPr lang="en-US" sz="2000" b="1" dirty="0" smtClean="0"/>
              <a:t>Phase: </a:t>
            </a:r>
            <a:r>
              <a:rPr lang="en-US" sz="2000" dirty="0" smtClean="0"/>
              <a:t>This </a:t>
            </a:r>
            <a:r>
              <a:rPr lang="en-US" sz="2000" dirty="0"/>
              <a:t>is the project initiation phase. </a:t>
            </a:r>
            <a:r>
              <a:rPr lang="en-CA" sz="2000" dirty="0"/>
              <a:t>The objective of this phase is to conduct a preliminary analysis, propose alternative solutions, describe costs and benefits and submit a preliminary plan with recommendations.</a:t>
            </a:r>
          </a:p>
          <a:p>
            <a:pPr lvl="1" indent="-457200" defTabSz="911225">
              <a:spcBef>
                <a:spcPct val="25000"/>
              </a:spcBef>
              <a:buFont typeface="+mj-lt"/>
              <a:buAutoNum type="arabicPeriod"/>
              <a:defRPr/>
            </a:pPr>
            <a:r>
              <a:rPr lang="en-CA" sz="2000" b="1" dirty="0"/>
              <a:t>Requirements/Design </a:t>
            </a:r>
            <a:r>
              <a:rPr lang="en-CA" sz="2000" b="1" dirty="0" smtClean="0"/>
              <a:t>Phase</a:t>
            </a:r>
            <a:r>
              <a:rPr lang="en-CA" sz="2000" dirty="0" smtClean="0"/>
              <a:t>: </a:t>
            </a:r>
            <a:r>
              <a:rPr lang="en-CA" sz="2000" i="1" dirty="0" smtClean="0"/>
              <a:t>Requirements</a:t>
            </a:r>
            <a:r>
              <a:rPr lang="en-CA" sz="2000" dirty="0"/>
              <a:t>: defines project goals into use cases of the intended system. Analyzes </a:t>
            </a:r>
            <a:r>
              <a:rPr lang="en-CA" sz="2000" dirty="0" smtClean="0"/>
              <a:t>end user </a:t>
            </a:r>
            <a:r>
              <a:rPr lang="en-CA" sz="2000" dirty="0"/>
              <a:t>information needs. </a:t>
            </a:r>
            <a:r>
              <a:rPr lang="en-CA" sz="2000" i="1" dirty="0"/>
              <a:t>Design</a:t>
            </a:r>
            <a:r>
              <a:rPr lang="en-CA" sz="2000" dirty="0"/>
              <a:t>: Describes desired features and operations in detail, including screen layouts, business rules, process diagrams, pseudocode and other documentation as needed.</a:t>
            </a:r>
          </a:p>
          <a:p>
            <a:pPr lvl="1" indent="-457200" defTabSz="911225">
              <a:spcBef>
                <a:spcPct val="25000"/>
              </a:spcBef>
              <a:buFont typeface="+mj-lt"/>
              <a:buAutoNum type="arabicPeriod"/>
              <a:defRPr/>
            </a:pPr>
            <a:r>
              <a:rPr lang="en-CA" sz="2000" b="1" dirty="0"/>
              <a:t>Build, Test &amp; Implement </a:t>
            </a:r>
            <a:r>
              <a:rPr lang="en-CA" sz="2000" b="1" dirty="0" smtClean="0"/>
              <a:t>Phase</a:t>
            </a:r>
            <a:r>
              <a:rPr lang="en-CA" sz="2000" dirty="0" smtClean="0"/>
              <a:t>: This </a:t>
            </a:r>
            <a:r>
              <a:rPr lang="en-CA" sz="2000" dirty="0"/>
              <a:t>is where the code is written, we are building the system in this phase. Additionally, testing also takes place during this phase (unit &amp; user testing). Finally,  this phase of the life cycle also includes the implementation (promote to production) aspect of the new system.</a:t>
            </a:r>
          </a:p>
          <a:p>
            <a:endParaRPr lang="en-US" dirty="0"/>
          </a:p>
        </p:txBody>
      </p:sp>
    </p:spTree>
    <p:extLst>
      <p:ext uri="{BB962C8B-B14F-4D97-AF65-F5344CB8AC3E}">
        <p14:creationId xmlns:p14="http://schemas.microsoft.com/office/powerpoint/2010/main" val="397151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4F1B56-1A09-4EEC-8194-23C5AFF67499}"/>
              </a:ext>
            </a:extLst>
          </p:cNvPr>
          <p:cNvSpPr>
            <a:spLocks noGrp="1"/>
          </p:cNvSpPr>
          <p:nvPr>
            <p:ph type="title"/>
          </p:nvPr>
        </p:nvSpPr>
        <p:spPr>
          <a:xfrm>
            <a:off x="395288" y="116632"/>
            <a:ext cx="8065143" cy="576064"/>
          </a:xfrm>
        </p:spPr>
        <p:txBody>
          <a:bodyPr>
            <a:normAutofit/>
          </a:bodyPr>
          <a:lstStyle/>
          <a:p>
            <a:r>
              <a:rPr lang="en-CA" dirty="0"/>
              <a:t>Systems Development Life Cycle (SDLC)</a:t>
            </a:r>
            <a:endParaRPr lang="en-US" dirty="0"/>
          </a:p>
        </p:txBody>
      </p:sp>
      <p:sp>
        <p:nvSpPr>
          <p:cNvPr id="4" name="Rectangle 7">
            <a:extLst>
              <a:ext uri="{FF2B5EF4-FFF2-40B4-BE49-F238E27FC236}">
                <a16:creationId xmlns="" xmlns:a16="http://schemas.microsoft.com/office/drawing/2014/main" id="{DE6A39EA-4DFF-4C5F-AC20-FC8108529C68}"/>
              </a:ext>
            </a:extLst>
          </p:cNvPr>
          <p:cNvSpPr>
            <a:spLocks noChangeArrowheads="1"/>
          </p:cNvSpPr>
          <p:nvPr/>
        </p:nvSpPr>
        <p:spPr bwMode="auto">
          <a:xfrm>
            <a:off x="467545" y="620688"/>
            <a:ext cx="8208912" cy="5184576"/>
          </a:xfrm>
          <a:prstGeom prst="rect">
            <a:avLst/>
          </a:prstGeom>
          <a:noFill/>
          <a:ln w="12700">
            <a:noFill/>
            <a:miter lim="800000"/>
            <a:headEnd/>
            <a:tailEnd/>
          </a:ln>
          <a:effectLst/>
        </p:spPr>
        <p:txBody>
          <a:bodyPr lIns="90488" tIns="44450" rIns="90488" bIns="44450"/>
          <a:lstStyle/>
          <a:p>
            <a:pPr marL="285750" indent="-285750" defTabSz="911225">
              <a:spcBef>
                <a:spcPct val="25000"/>
              </a:spcBef>
              <a:buClr>
                <a:srgbClr val="FF0000"/>
              </a:buClr>
              <a:defRPr/>
            </a:pPr>
            <a:endParaRPr lang="en-CA" sz="1400" dirty="0"/>
          </a:p>
        </p:txBody>
      </p:sp>
      <p:sp>
        <p:nvSpPr>
          <p:cNvPr id="5" name="Text Box 5">
            <a:extLst>
              <a:ext uri="{FF2B5EF4-FFF2-40B4-BE49-F238E27FC236}">
                <a16:creationId xmlns="" xmlns:a16="http://schemas.microsoft.com/office/drawing/2014/main" id="{69754BB0-F41C-45A6-8208-4A56E8B84B68}"/>
              </a:ext>
            </a:extLst>
          </p:cNvPr>
          <p:cNvSpPr txBox="1">
            <a:spLocks noChangeArrowheads="1"/>
          </p:cNvSpPr>
          <p:nvPr/>
        </p:nvSpPr>
        <p:spPr bwMode="auto">
          <a:xfrm>
            <a:off x="209599" y="980728"/>
            <a:ext cx="2232248" cy="4176464"/>
          </a:xfrm>
          <a:prstGeom prst="rect">
            <a:avLst/>
          </a:prstGeom>
          <a:noFill/>
          <a:ln w="9525">
            <a:noFill/>
            <a:miter lim="800000"/>
            <a:headEnd/>
            <a:tailEnd/>
          </a:ln>
          <a:effectLst/>
        </p:spPr>
        <p:txBody>
          <a:bodyPr lIns="61870" tIns="52383" rIns="61870" bIns="52383"/>
          <a:lstStyle/>
          <a:p>
            <a:r>
              <a:rPr lang="en-US" sz="1200" b="1" dirty="0"/>
              <a:t>Key Activities</a:t>
            </a:r>
            <a:endParaRPr lang="en-CA" sz="1200" dirty="0"/>
          </a:p>
          <a:p>
            <a:r>
              <a:rPr lang="en-CA" sz="1000" dirty="0"/>
              <a:t>Review all available documents</a:t>
            </a:r>
          </a:p>
          <a:p>
            <a:r>
              <a:rPr lang="en-CA" sz="1000" dirty="0"/>
              <a:t>Prepare </a:t>
            </a:r>
            <a:r>
              <a:rPr lang="en-CA" sz="1000" dirty="0" smtClean="0"/>
              <a:t>project </a:t>
            </a:r>
            <a:r>
              <a:rPr lang="en-CA" sz="1000" dirty="0"/>
              <a:t>c</a:t>
            </a:r>
            <a:r>
              <a:rPr lang="en-CA" sz="1000" dirty="0" smtClean="0"/>
              <a:t>harter</a:t>
            </a:r>
            <a:endParaRPr lang="en-CA" sz="1000" dirty="0"/>
          </a:p>
          <a:p>
            <a:r>
              <a:rPr lang="en-CA" sz="1000" dirty="0"/>
              <a:t>Prepare High Level project plan</a:t>
            </a:r>
          </a:p>
          <a:p>
            <a:r>
              <a:rPr lang="en-CA" sz="1000" dirty="0"/>
              <a:t>Hold </a:t>
            </a:r>
            <a:r>
              <a:rPr lang="en-CA" sz="1000" dirty="0" smtClean="0"/>
              <a:t>project / phase kickoff meeting </a:t>
            </a:r>
            <a:endParaRPr lang="en-CA" sz="1000" dirty="0"/>
          </a:p>
          <a:p>
            <a:r>
              <a:rPr lang="en-CA" sz="1000" dirty="0" smtClean="0"/>
              <a:t>Establish, monitor, and control scope</a:t>
            </a:r>
            <a:r>
              <a:rPr lang="en-CA" sz="1000" dirty="0"/>
              <a:t>, </a:t>
            </a:r>
            <a:r>
              <a:rPr lang="en-CA" sz="1000" dirty="0" smtClean="0"/>
              <a:t>schedule</a:t>
            </a:r>
            <a:r>
              <a:rPr lang="en-CA" sz="1000" dirty="0"/>
              <a:t>, and </a:t>
            </a:r>
            <a:r>
              <a:rPr lang="en-CA" sz="1000" dirty="0" smtClean="0"/>
              <a:t>budget</a:t>
            </a:r>
            <a:endParaRPr lang="en-CA" sz="1000" dirty="0"/>
          </a:p>
          <a:p>
            <a:r>
              <a:rPr lang="en-CA" sz="1000" dirty="0"/>
              <a:t>Update Business Case </a:t>
            </a:r>
          </a:p>
          <a:p>
            <a:r>
              <a:rPr lang="en-CA" sz="1000" dirty="0"/>
              <a:t>Invoke </a:t>
            </a:r>
            <a:r>
              <a:rPr lang="en-CA" sz="1000" dirty="0" smtClean="0"/>
              <a:t>change control </a:t>
            </a:r>
            <a:r>
              <a:rPr lang="en-CA" sz="1000" dirty="0"/>
              <a:t>as needed</a:t>
            </a:r>
          </a:p>
          <a:p>
            <a:r>
              <a:rPr lang="en-CA" sz="1000" dirty="0"/>
              <a:t>Formally c</a:t>
            </a:r>
            <a:r>
              <a:rPr lang="en-CA" sz="1000" dirty="0" smtClean="0"/>
              <a:t>lose concept phase</a:t>
            </a:r>
            <a:endParaRPr lang="en-CA" sz="1000" dirty="0">
              <a:solidFill>
                <a:srgbClr val="000000"/>
              </a:solidFill>
              <a:latin typeface="Arial Narrow" pitchFamily="34" charset="0"/>
            </a:endParaRPr>
          </a:p>
          <a:p>
            <a:pPr defTabSz="1047750">
              <a:buClr>
                <a:srgbClr val="02475C"/>
              </a:buClr>
              <a:buFont typeface="Wingdings" pitchFamily="2" charset="2"/>
              <a:buNone/>
            </a:pPr>
            <a:endParaRPr lang="en-US" sz="800" dirty="0">
              <a:solidFill>
                <a:srgbClr val="000000"/>
              </a:solidFill>
              <a:latin typeface="Arial Narrow" pitchFamily="34" charset="0"/>
            </a:endParaRPr>
          </a:p>
          <a:p>
            <a:r>
              <a:rPr lang="en-US" sz="1200" b="1" dirty="0"/>
              <a:t>Key Outputs</a:t>
            </a:r>
            <a:endParaRPr lang="en-CA" sz="1200" dirty="0"/>
          </a:p>
          <a:p>
            <a:pPr lvl="0"/>
            <a:r>
              <a:rPr lang="en-US" sz="1000" dirty="0"/>
              <a:t>Approved p</a:t>
            </a:r>
            <a:r>
              <a:rPr lang="en-US" sz="1000" dirty="0" smtClean="0"/>
              <a:t>roject charter </a:t>
            </a:r>
            <a:endParaRPr lang="en-CA" sz="1000" dirty="0"/>
          </a:p>
          <a:p>
            <a:pPr lvl="0"/>
            <a:r>
              <a:rPr lang="en-CA" sz="1000" dirty="0"/>
              <a:t>High Level project plan </a:t>
            </a:r>
          </a:p>
          <a:p>
            <a:pPr lvl="0"/>
            <a:r>
              <a:rPr lang="en-US" sz="1000" dirty="0"/>
              <a:t>Approved </a:t>
            </a:r>
            <a:r>
              <a:rPr lang="en-US" sz="1000" dirty="0" smtClean="0"/>
              <a:t>business case</a:t>
            </a:r>
            <a:endParaRPr lang="en-CA" sz="1000" dirty="0"/>
          </a:p>
          <a:p>
            <a:pPr lvl="0"/>
            <a:r>
              <a:rPr lang="en-US" sz="1000" dirty="0"/>
              <a:t>Concept </a:t>
            </a:r>
            <a:r>
              <a:rPr lang="en-US" sz="1000" dirty="0" smtClean="0"/>
              <a:t>phase </a:t>
            </a:r>
            <a:r>
              <a:rPr lang="en-US" sz="1000" dirty="0"/>
              <a:t>c</a:t>
            </a:r>
            <a:r>
              <a:rPr lang="en-US" sz="1000" dirty="0" smtClean="0"/>
              <a:t>losure report</a:t>
            </a:r>
            <a:endParaRPr lang="en-CA" sz="1000" dirty="0"/>
          </a:p>
          <a:p>
            <a:pPr defTabSz="1047750">
              <a:buClr>
                <a:srgbClr val="02475C"/>
              </a:buClr>
              <a:buFont typeface="Wingdings" pitchFamily="2" charset="2"/>
              <a:buChar char="§"/>
            </a:pPr>
            <a:endParaRPr lang="en-US" sz="800" dirty="0">
              <a:solidFill>
                <a:srgbClr val="000000"/>
              </a:solidFill>
              <a:latin typeface="Arial Narrow" pitchFamily="34" charset="0"/>
            </a:endParaRPr>
          </a:p>
          <a:p>
            <a:pPr defTabSz="1047750">
              <a:buClr>
                <a:srgbClr val="02475C"/>
              </a:buClr>
              <a:buFont typeface="Wingdings" pitchFamily="2" charset="2"/>
              <a:buNone/>
            </a:pPr>
            <a:endParaRPr lang="en-CA" sz="800" dirty="0">
              <a:solidFill>
                <a:srgbClr val="000000"/>
              </a:solidFill>
              <a:latin typeface="Arial Narrow" pitchFamily="34" charset="0"/>
            </a:endParaRPr>
          </a:p>
        </p:txBody>
      </p:sp>
      <p:sp>
        <p:nvSpPr>
          <p:cNvPr id="6" name="Text Box 33">
            <a:extLst>
              <a:ext uri="{FF2B5EF4-FFF2-40B4-BE49-F238E27FC236}">
                <a16:creationId xmlns="" xmlns:a16="http://schemas.microsoft.com/office/drawing/2014/main" id="{9ECFDB03-3FA1-49FE-9535-367F42A00F17}"/>
              </a:ext>
            </a:extLst>
          </p:cNvPr>
          <p:cNvSpPr txBox="1">
            <a:spLocks noChangeArrowheads="1"/>
          </p:cNvSpPr>
          <p:nvPr/>
        </p:nvSpPr>
        <p:spPr bwMode="auto">
          <a:xfrm>
            <a:off x="5436096" y="980728"/>
            <a:ext cx="3456384" cy="5184576"/>
          </a:xfrm>
          <a:prstGeom prst="rect">
            <a:avLst/>
          </a:prstGeom>
          <a:noFill/>
          <a:ln w="9525">
            <a:noFill/>
            <a:miter lim="800000"/>
            <a:headEnd/>
            <a:tailEnd/>
          </a:ln>
          <a:effectLst/>
        </p:spPr>
        <p:txBody>
          <a:bodyPr lIns="61870" tIns="52383" rIns="61870" bIns="52383"/>
          <a:lstStyle/>
          <a:p>
            <a:r>
              <a:rPr lang="en-US" sz="1200" b="1" dirty="0"/>
              <a:t>Key Activities</a:t>
            </a:r>
            <a:endParaRPr lang="en-CA" sz="1200" dirty="0"/>
          </a:p>
          <a:p>
            <a:pPr lvl="0"/>
            <a:r>
              <a:rPr lang="en-CA" sz="900" dirty="0"/>
              <a:t>Hold Phase Kick-off Meeting</a:t>
            </a:r>
          </a:p>
          <a:p>
            <a:pPr lvl="0"/>
            <a:r>
              <a:rPr lang="en-CA" sz="900" dirty="0"/>
              <a:t>Construct &amp; Test product deliverables per Project Plan</a:t>
            </a:r>
          </a:p>
          <a:p>
            <a:pPr lvl="0"/>
            <a:r>
              <a:rPr lang="en-CA" sz="900" dirty="0"/>
              <a:t>Prepare Training Materials and Train impacted staff</a:t>
            </a:r>
          </a:p>
          <a:p>
            <a:pPr lvl="0"/>
            <a:r>
              <a:rPr lang="en-CA" sz="900" dirty="0"/>
              <a:t>Prepare Operational Readiness Document</a:t>
            </a:r>
          </a:p>
          <a:p>
            <a:pPr lvl="0"/>
            <a:r>
              <a:rPr lang="en-CA" sz="900" dirty="0"/>
              <a:t>Monitor &amp; Control Scope, Schedule, and Budget</a:t>
            </a:r>
          </a:p>
          <a:p>
            <a:pPr lvl="0"/>
            <a:r>
              <a:rPr lang="en-CA" sz="900" dirty="0"/>
              <a:t>Execute Master Test Plan</a:t>
            </a:r>
          </a:p>
          <a:p>
            <a:pPr lvl="0"/>
            <a:r>
              <a:rPr lang="en-CA" sz="900" dirty="0"/>
              <a:t>Complete &amp; Execute Tests &amp; Manage Defects</a:t>
            </a:r>
          </a:p>
          <a:p>
            <a:pPr lvl="0"/>
            <a:r>
              <a:rPr lang="en-CA" sz="900" dirty="0"/>
              <a:t>Update Change Control Log </a:t>
            </a:r>
          </a:p>
          <a:p>
            <a:pPr lvl="0"/>
            <a:r>
              <a:rPr lang="en-CA" sz="900" dirty="0"/>
              <a:t>Scope Verification with key Stakeholders &amp; Sponsor</a:t>
            </a:r>
          </a:p>
          <a:p>
            <a:pPr lvl="0"/>
            <a:r>
              <a:rPr lang="en-CA" sz="900" dirty="0"/>
              <a:t>Formally Close Build/Test/Implement Phase</a:t>
            </a:r>
          </a:p>
          <a:p>
            <a:pPr lvl="0"/>
            <a:r>
              <a:rPr lang="en-CA" sz="900" dirty="0"/>
              <a:t>Notify all stakeholders of project closure &amp; assess satisfaction</a:t>
            </a:r>
          </a:p>
          <a:p>
            <a:pPr lvl="0"/>
            <a:r>
              <a:rPr lang="en-CA" sz="900" dirty="0"/>
              <a:t>Obtain system-owner acceptance / sign-off</a:t>
            </a:r>
          </a:p>
          <a:p>
            <a:pPr lvl="0"/>
            <a:r>
              <a:rPr lang="en-CA" sz="900" dirty="0"/>
              <a:t>Deploy production system / application on “go-live” date</a:t>
            </a:r>
          </a:p>
          <a:p>
            <a:pPr lvl="0"/>
            <a:r>
              <a:rPr lang="en-CA" sz="900" dirty="0"/>
              <a:t>Update all project documents &amp; drawings to the “as built” state</a:t>
            </a:r>
          </a:p>
          <a:p>
            <a:pPr lvl="0"/>
            <a:r>
              <a:rPr lang="en-CA" sz="900" dirty="0"/>
              <a:t>Place up-to-date project documents in SharePoint Project  Site</a:t>
            </a:r>
          </a:p>
          <a:p>
            <a:r>
              <a:rPr lang="en-CA" sz="900" dirty="0"/>
              <a:t>Prepare &amp; Issue Project Closure Report</a:t>
            </a:r>
          </a:p>
          <a:p>
            <a:pPr lvl="0"/>
            <a:r>
              <a:rPr lang="en-CA" sz="900" dirty="0"/>
              <a:t>Assess stakeholders’ satisfaction with the project</a:t>
            </a:r>
            <a:endParaRPr lang="en-CA" sz="900" dirty="0">
              <a:solidFill>
                <a:srgbClr val="000000"/>
              </a:solidFill>
              <a:latin typeface="Arial Narrow" pitchFamily="34" charset="0"/>
            </a:endParaRPr>
          </a:p>
          <a:p>
            <a:pPr defTabSz="1047750">
              <a:buClr>
                <a:srgbClr val="02475C"/>
              </a:buClr>
              <a:buFont typeface="Wingdings" pitchFamily="2" charset="2"/>
              <a:buNone/>
            </a:pPr>
            <a:endParaRPr lang="en-CA" sz="800" dirty="0">
              <a:solidFill>
                <a:srgbClr val="000000"/>
              </a:solidFill>
              <a:latin typeface="Arial Narrow" pitchFamily="34" charset="0"/>
            </a:endParaRPr>
          </a:p>
          <a:p>
            <a:r>
              <a:rPr lang="en-US" sz="1200" b="1" dirty="0"/>
              <a:t>Key Outputs</a:t>
            </a:r>
            <a:endParaRPr lang="en-CA" sz="1200" b="1" dirty="0"/>
          </a:p>
          <a:p>
            <a:r>
              <a:rPr lang="en-US" sz="900" dirty="0"/>
              <a:t>Completed, tested and user accepted product deliverables</a:t>
            </a:r>
            <a:endParaRPr lang="en-CA" sz="900" dirty="0"/>
          </a:p>
          <a:p>
            <a:r>
              <a:rPr lang="en-US" sz="900" dirty="0"/>
              <a:t>Approved Master Test Plan</a:t>
            </a:r>
            <a:endParaRPr lang="en-CA" sz="900" dirty="0"/>
          </a:p>
          <a:p>
            <a:r>
              <a:rPr lang="en-US" sz="900" dirty="0"/>
              <a:t>Approved UAT Report</a:t>
            </a:r>
            <a:endParaRPr lang="en-CA" sz="900" dirty="0"/>
          </a:p>
          <a:p>
            <a:r>
              <a:rPr lang="en-US" sz="900" dirty="0"/>
              <a:t>Completed Training Materials</a:t>
            </a:r>
            <a:endParaRPr lang="en-CA" sz="900" dirty="0"/>
          </a:p>
          <a:p>
            <a:r>
              <a:rPr lang="en-US" sz="900" dirty="0"/>
              <a:t>Updated Issues, Decisions &amp; Lessons Learned </a:t>
            </a:r>
            <a:endParaRPr lang="en-CA" sz="900" dirty="0"/>
          </a:p>
          <a:p>
            <a:r>
              <a:rPr lang="en-US" sz="900" dirty="0"/>
              <a:t>Approved Operational Readiness Report</a:t>
            </a:r>
            <a:endParaRPr lang="en-CA" sz="900" dirty="0"/>
          </a:p>
          <a:p>
            <a:r>
              <a:rPr lang="en-US" sz="900" dirty="0"/>
              <a:t>Updated Project Plan</a:t>
            </a:r>
            <a:endParaRPr lang="en-CA" sz="900" dirty="0"/>
          </a:p>
          <a:p>
            <a:r>
              <a:rPr lang="en-US" sz="900" dirty="0"/>
              <a:t>Updated  Budget</a:t>
            </a:r>
            <a:endParaRPr lang="en-CA" sz="900" dirty="0"/>
          </a:p>
          <a:p>
            <a:r>
              <a:rPr lang="en-US" sz="900" dirty="0"/>
              <a:t>Build/Test/Implement Phase Closure Report</a:t>
            </a:r>
            <a:endParaRPr lang="en-CA" sz="900" dirty="0"/>
          </a:p>
          <a:p>
            <a:r>
              <a:rPr lang="en-US" sz="900" dirty="0"/>
              <a:t>System / application “In Production”</a:t>
            </a:r>
            <a:endParaRPr lang="en-CA" sz="900" dirty="0"/>
          </a:p>
          <a:p>
            <a:r>
              <a:rPr lang="en-US" sz="900" dirty="0"/>
              <a:t>Signed System Acceptance </a:t>
            </a:r>
            <a:endParaRPr lang="en-CA" sz="900" dirty="0"/>
          </a:p>
          <a:p>
            <a:r>
              <a:rPr lang="en-US" sz="900" dirty="0"/>
              <a:t>Up-to-date / “As Built” project documentation</a:t>
            </a:r>
            <a:endParaRPr lang="en-CA" sz="900" dirty="0"/>
          </a:p>
          <a:p>
            <a:r>
              <a:rPr lang="en-US" sz="900" dirty="0"/>
              <a:t>All stakeholders notified of project completion</a:t>
            </a:r>
            <a:endParaRPr lang="en-CA" sz="900" dirty="0"/>
          </a:p>
          <a:p>
            <a:r>
              <a:rPr lang="en-US" sz="900" dirty="0"/>
              <a:t>Project Closure Report</a:t>
            </a:r>
            <a:endParaRPr lang="en-CA" sz="900" dirty="0"/>
          </a:p>
          <a:p>
            <a:pPr defTabSz="1047750">
              <a:buClr>
                <a:srgbClr val="02475C"/>
              </a:buClr>
              <a:buFont typeface="Wingdings" pitchFamily="2" charset="2"/>
              <a:buNone/>
            </a:pPr>
            <a:endParaRPr lang="en-US" sz="800" dirty="0">
              <a:solidFill>
                <a:srgbClr val="000000"/>
              </a:solidFill>
              <a:latin typeface="Arial Narrow" pitchFamily="34" charset="0"/>
            </a:endParaRPr>
          </a:p>
          <a:p>
            <a:pPr defTabSz="1047750">
              <a:spcBef>
                <a:spcPct val="10000"/>
              </a:spcBef>
              <a:spcAft>
                <a:spcPct val="10000"/>
              </a:spcAft>
              <a:buClr>
                <a:srgbClr val="003300"/>
              </a:buClr>
              <a:buFont typeface="Wingdings" pitchFamily="2" charset="2"/>
              <a:buNone/>
            </a:pPr>
            <a:endParaRPr lang="en-US" sz="800" dirty="0">
              <a:solidFill>
                <a:srgbClr val="000000"/>
              </a:solidFill>
              <a:latin typeface="Arial Narrow" pitchFamily="34" charset="0"/>
            </a:endParaRPr>
          </a:p>
        </p:txBody>
      </p:sp>
      <p:sp>
        <p:nvSpPr>
          <p:cNvPr id="7" name="Text Box 69">
            <a:extLst>
              <a:ext uri="{FF2B5EF4-FFF2-40B4-BE49-F238E27FC236}">
                <a16:creationId xmlns="" xmlns:a16="http://schemas.microsoft.com/office/drawing/2014/main" id="{CE8D8A5F-3442-42B5-BB0D-4E31250986F2}"/>
              </a:ext>
            </a:extLst>
          </p:cNvPr>
          <p:cNvSpPr txBox="1">
            <a:spLocks noChangeArrowheads="1"/>
          </p:cNvSpPr>
          <p:nvPr/>
        </p:nvSpPr>
        <p:spPr bwMode="auto">
          <a:xfrm>
            <a:off x="2699792" y="5733256"/>
            <a:ext cx="454025" cy="225425"/>
          </a:xfrm>
          <a:prstGeom prst="rect">
            <a:avLst/>
          </a:prstGeom>
          <a:noFill/>
          <a:ln w="12700" cap="sq">
            <a:noFill/>
            <a:miter lim="800000"/>
            <a:headEnd type="none" w="sm" len="sm"/>
            <a:tailEnd type="none" w="sm" len="sm"/>
          </a:ln>
          <a:effectLst/>
        </p:spPr>
        <p:txBody>
          <a:bodyPr lIns="88377" tIns="44189" rIns="88377" bIns="44189">
            <a:spAutoFit/>
          </a:bodyPr>
          <a:lstStyle/>
          <a:p>
            <a:pPr defTabSz="884238">
              <a:spcBef>
                <a:spcPct val="50000"/>
              </a:spcBef>
            </a:pPr>
            <a:r>
              <a:rPr lang="en-US" sz="900" b="1" dirty="0">
                <a:solidFill>
                  <a:srgbClr val="000000"/>
                </a:solidFill>
              </a:rPr>
              <a:t>Yes</a:t>
            </a:r>
          </a:p>
        </p:txBody>
      </p:sp>
      <p:sp>
        <p:nvSpPr>
          <p:cNvPr id="8" name="Text Box 138">
            <a:extLst>
              <a:ext uri="{FF2B5EF4-FFF2-40B4-BE49-F238E27FC236}">
                <a16:creationId xmlns="" xmlns:a16="http://schemas.microsoft.com/office/drawing/2014/main" id="{46353118-C255-403C-96F2-AB4951F2F543}"/>
              </a:ext>
            </a:extLst>
          </p:cNvPr>
          <p:cNvSpPr txBox="1">
            <a:spLocks noChangeArrowheads="1"/>
          </p:cNvSpPr>
          <p:nvPr/>
        </p:nvSpPr>
        <p:spPr bwMode="auto">
          <a:xfrm>
            <a:off x="2627784" y="980728"/>
            <a:ext cx="2736304" cy="4176464"/>
          </a:xfrm>
          <a:prstGeom prst="rect">
            <a:avLst/>
          </a:prstGeom>
          <a:noFill/>
          <a:ln w="9525">
            <a:noFill/>
            <a:miter lim="800000"/>
            <a:headEnd/>
            <a:tailEnd/>
          </a:ln>
          <a:effectLst/>
        </p:spPr>
        <p:txBody>
          <a:bodyPr lIns="61870" tIns="52383" rIns="61870" bIns="52383"/>
          <a:lstStyle/>
          <a:p>
            <a:r>
              <a:rPr lang="en-US" sz="1200" b="1" dirty="0"/>
              <a:t>Key Activities</a:t>
            </a:r>
            <a:endParaRPr lang="en-CA" sz="1200" dirty="0"/>
          </a:p>
          <a:p>
            <a:pPr lvl="0"/>
            <a:r>
              <a:rPr lang="en-CA" sz="1000" dirty="0"/>
              <a:t>Hold </a:t>
            </a:r>
            <a:r>
              <a:rPr lang="en-CA" sz="1000" dirty="0" smtClean="0"/>
              <a:t>phase </a:t>
            </a:r>
            <a:r>
              <a:rPr lang="en-CA" sz="1000" dirty="0"/>
              <a:t>k</a:t>
            </a:r>
            <a:r>
              <a:rPr lang="en-CA" sz="1000" dirty="0" smtClean="0"/>
              <a:t>ickoff meeting</a:t>
            </a:r>
            <a:endParaRPr lang="en-CA" sz="1000" dirty="0"/>
          </a:p>
          <a:p>
            <a:pPr lvl="0"/>
            <a:r>
              <a:rPr lang="en-CA" sz="1000" dirty="0"/>
              <a:t>Prepare </a:t>
            </a:r>
            <a:r>
              <a:rPr lang="en-CA" sz="1000" dirty="0" smtClean="0"/>
              <a:t>business functional </a:t>
            </a:r>
            <a:r>
              <a:rPr lang="en-CA" sz="1000" dirty="0"/>
              <a:t>&amp; </a:t>
            </a:r>
            <a:r>
              <a:rPr lang="en-CA" sz="1000" dirty="0" smtClean="0"/>
              <a:t>technical requirements document</a:t>
            </a:r>
            <a:endParaRPr lang="en-CA" sz="1000" dirty="0"/>
          </a:p>
          <a:p>
            <a:pPr lvl="0"/>
            <a:r>
              <a:rPr lang="en-CA" sz="1000" dirty="0"/>
              <a:t>Specify t</a:t>
            </a:r>
            <a:r>
              <a:rPr lang="en-CA" sz="1000" dirty="0" smtClean="0"/>
              <a:t>est requirements </a:t>
            </a:r>
            <a:endParaRPr lang="en-CA" sz="1000" dirty="0"/>
          </a:p>
          <a:p>
            <a:pPr lvl="0"/>
            <a:r>
              <a:rPr lang="en-CA" sz="1000" dirty="0"/>
              <a:t>Design </a:t>
            </a:r>
            <a:r>
              <a:rPr lang="en-CA" sz="1000" dirty="0" smtClean="0"/>
              <a:t>tests </a:t>
            </a:r>
            <a:r>
              <a:rPr lang="en-US" sz="1000" dirty="0" smtClean="0"/>
              <a:t>(test cases</a:t>
            </a:r>
            <a:r>
              <a:rPr lang="en-US" sz="1000" dirty="0"/>
              <a:t>)</a:t>
            </a:r>
            <a:endParaRPr lang="en-CA" sz="1000" dirty="0"/>
          </a:p>
          <a:p>
            <a:pPr lvl="0"/>
            <a:r>
              <a:rPr lang="en-CA" sz="1000" dirty="0"/>
              <a:t>Create </a:t>
            </a:r>
            <a:r>
              <a:rPr lang="en-CA" sz="1000" dirty="0" smtClean="0"/>
              <a:t>architectural design documents </a:t>
            </a:r>
            <a:r>
              <a:rPr lang="en-CA" sz="1000" dirty="0"/>
              <a:t>&amp; </a:t>
            </a:r>
            <a:r>
              <a:rPr lang="en-CA" sz="1000" dirty="0" smtClean="0"/>
              <a:t>drawings</a:t>
            </a:r>
            <a:endParaRPr lang="en-CA" sz="1000" dirty="0"/>
          </a:p>
          <a:p>
            <a:pPr lvl="0"/>
            <a:r>
              <a:rPr lang="en-CA" sz="1000" dirty="0"/>
              <a:t>Architecture </a:t>
            </a:r>
            <a:r>
              <a:rPr lang="en-CA" sz="1000" dirty="0" smtClean="0"/>
              <a:t>review </a:t>
            </a:r>
            <a:endParaRPr lang="en-CA" sz="1000" dirty="0"/>
          </a:p>
          <a:p>
            <a:r>
              <a:rPr lang="en-CA" sz="1000" dirty="0"/>
              <a:t>Prepare </a:t>
            </a:r>
            <a:r>
              <a:rPr lang="en-CA" sz="1000" dirty="0" smtClean="0"/>
              <a:t>detailed </a:t>
            </a:r>
            <a:r>
              <a:rPr lang="en-CA" sz="1000" dirty="0"/>
              <a:t>Project Plan</a:t>
            </a:r>
          </a:p>
          <a:p>
            <a:r>
              <a:rPr lang="en-CA" sz="1000" dirty="0"/>
              <a:t>Prepare Master Test Plan</a:t>
            </a:r>
            <a:endParaRPr lang="en-US" sz="800" dirty="0">
              <a:solidFill>
                <a:srgbClr val="000000"/>
              </a:solidFill>
              <a:latin typeface="Arial Narrow" pitchFamily="34" charset="0"/>
            </a:endParaRPr>
          </a:p>
          <a:p>
            <a:pPr defTabSz="1047750">
              <a:buClr>
                <a:srgbClr val="02475C"/>
              </a:buClr>
              <a:buFont typeface="Wingdings" pitchFamily="2" charset="2"/>
              <a:buNone/>
            </a:pPr>
            <a:endParaRPr lang="en-US" sz="800" dirty="0">
              <a:solidFill>
                <a:srgbClr val="000000"/>
              </a:solidFill>
              <a:latin typeface="Arial Narrow" pitchFamily="34" charset="0"/>
            </a:endParaRPr>
          </a:p>
          <a:p>
            <a:r>
              <a:rPr lang="en-US" sz="1200" b="1" dirty="0"/>
              <a:t>Key Outputs</a:t>
            </a:r>
            <a:endParaRPr lang="en-US" sz="1200" dirty="0">
              <a:solidFill>
                <a:srgbClr val="000000"/>
              </a:solidFill>
              <a:latin typeface="Arial Narrow" pitchFamily="34" charset="0"/>
            </a:endParaRPr>
          </a:p>
          <a:p>
            <a:pPr lvl="0"/>
            <a:r>
              <a:rPr lang="en-US" sz="1000" dirty="0"/>
              <a:t>System Requirements </a:t>
            </a:r>
            <a:r>
              <a:rPr lang="en-US" sz="1000" dirty="0" smtClean="0"/>
              <a:t>document</a:t>
            </a:r>
            <a:endParaRPr lang="en-CA" sz="1000" dirty="0"/>
          </a:p>
          <a:p>
            <a:pPr lvl="0"/>
            <a:r>
              <a:rPr lang="en-CA" sz="1000" dirty="0"/>
              <a:t>D</a:t>
            </a:r>
            <a:r>
              <a:rPr lang="en-US" sz="1000" dirty="0" err="1"/>
              <a:t>etailed</a:t>
            </a:r>
            <a:r>
              <a:rPr lang="en-US" sz="1000" dirty="0"/>
              <a:t> Project Work Plan</a:t>
            </a:r>
            <a:endParaRPr lang="en-CA" sz="1000" dirty="0"/>
          </a:p>
          <a:p>
            <a:pPr lvl="0"/>
            <a:r>
              <a:rPr lang="en-US" sz="1000" dirty="0"/>
              <a:t>Master Test Plan (Test Cases)</a:t>
            </a:r>
            <a:endParaRPr lang="en-CA" sz="1000" dirty="0"/>
          </a:p>
          <a:p>
            <a:pPr lvl="0"/>
            <a:r>
              <a:rPr lang="en-US" sz="1000" dirty="0" smtClean="0"/>
              <a:t>Requirements / Design </a:t>
            </a:r>
            <a:r>
              <a:rPr lang="en-US" sz="1000" dirty="0"/>
              <a:t>Phase Closure </a:t>
            </a:r>
            <a:r>
              <a:rPr lang="en-US" sz="1000" dirty="0" smtClean="0"/>
              <a:t>document</a:t>
            </a:r>
            <a:endParaRPr lang="en-CA" sz="1000" dirty="0"/>
          </a:p>
          <a:p>
            <a:pPr defTabSz="1047750">
              <a:buClr>
                <a:srgbClr val="02475C"/>
              </a:buClr>
              <a:buFont typeface="Wingdings" pitchFamily="2" charset="2"/>
              <a:buChar char="§"/>
            </a:pPr>
            <a:endParaRPr lang="en-US" sz="800" dirty="0">
              <a:solidFill>
                <a:srgbClr val="000000"/>
              </a:solidFill>
              <a:latin typeface="Arial Narrow" pitchFamily="34" charset="0"/>
            </a:endParaRPr>
          </a:p>
          <a:p>
            <a:pPr defTabSz="1047750">
              <a:buClr>
                <a:srgbClr val="02475C"/>
              </a:buClr>
              <a:buFont typeface="Wingdings" pitchFamily="2" charset="2"/>
              <a:buChar char="§"/>
            </a:pPr>
            <a:endParaRPr lang="en-US" sz="800" dirty="0">
              <a:solidFill>
                <a:srgbClr val="000000"/>
              </a:solidFill>
              <a:latin typeface="Arial Narrow" pitchFamily="34" charset="0"/>
            </a:endParaRPr>
          </a:p>
          <a:p>
            <a:pPr defTabSz="1047750"/>
            <a:endParaRPr lang="en-US" sz="800" dirty="0">
              <a:latin typeface="Arial Narrow" pitchFamily="34" charset="0"/>
            </a:endParaRPr>
          </a:p>
          <a:p>
            <a:pPr defTabSz="1047750">
              <a:buClr>
                <a:srgbClr val="02475C"/>
              </a:buClr>
              <a:buFont typeface="Wingdings" pitchFamily="2" charset="2"/>
              <a:buChar char="§"/>
            </a:pPr>
            <a:endParaRPr lang="en-US" sz="800" dirty="0">
              <a:solidFill>
                <a:srgbClr val="000000"/>
              </a:solidFill>
              <a:latin typeface="Arial Narrow" pitchFamily="34" charset="0"/>
            </a:endParaRPr>
          </a:p>
          <a:p>
            <a:pPr defTabSz="1047750">
              <a:spcBef>
                <a:spcPct val="10000"/>
              </a:spcBef>
              <a:spcAft>
                <a:spcPct val="10000"/>
              </a:spcAft>
              <a:buClr>
                <a:srgbClr val="003300"/>
              </a:buClr>
              <a:buFont typeface="Wingdings" pitchFamily="2" charset="2"/>
              <a:buNone/>
            </a:pPr>
            <a:endParaRPr lang="en-US" sz="800" dirty="0">
              <a:solidFill>
                <a:srgbClr val="000000"/>
              </a:solidFill>
              <a:latin typeface="Arial Narrow" pitchFamily="34" charset="0"/>
            </a:endParaRPr>
          </a:p>
        </p:txBody>
      </p:sp>
      <p:sp>
        <p:nvSpPr>
          <p:cNvPr id="9" name="AutoShape 158">
            <a:extLst>
              <a:ext uri="{FF2B5EF4-FFF2-40B4-BE49-F238E27FC236}">
                <a16:creationId xmlns="" xmlns:a16="http://schemas.microsoft.com/office/drawing/2014/main" id="{DE4E2482-0781-4D68-8200-27F4911026D0}"/>
              </a:ext>
            </a:extLst>
          </p:cNvPr>
          <p:cNvSpPr>
            <a:spLocks noChangeArrowheads="1"/>
          </p:cNvSpPr>
          <p:nvPr/>
        </p:nvSpPr>
        <p:spPr bwMode="auto">
          <a:xfrm>
            <a:off x="1740024" y="5898976"/>
            <a:ext cx="1524000" cy="914400"/>
          </a:xfrm>
          <a:prstGeom prst="flowChartDecision">
            <a:avLst/>
          </a:prstGeom>
          <a:solidFill>
            <a:srgbClr val="0070C0"/>
          </a:solidFill>
          <a:ln w="19050">
            <a:solidFill>
              <a:schemeClr val="accent1"/>
            </a:solidFill>
            <a:miter lim="800000"/>
            <a:headEnd/>
            <a:tailEnd/>
          </a:ln>
          <a:effectLst/>
        </p:spPr>
        <p:txBody>
          <a:bodyPr wrap="none" anchor="ctr"/>
          <a:lstStyle/>
          <a:p>
            <a:pPr algn="ctr" defTabSz="884238"/>
            <a:r>
              <a:rPr lang="en-US" sz="900" b="1" dirty="0">
                <a:solidFill>
                  <a:schemeClr val="bg1"/>
                </a:solidFill>
              </a:rPr>
              <a:t>Charter &amp; Bus. Case</a:t>
            </a:r>
          </a:p>
          <a:p>
            <a:pPr algn="ctr" defTabSz="884238"/>
            <a:r>
              <a:rPr lang="en-US" sz="900" b="1" dirty="0">
                <a:solidFill>
                  <a:schemeClr val="bg1"/>
                </a:solidFill>
              </a:rPr>
              <a:t>Acceptance?</a:t>
            </a:r>
          </a:p>
        </p:txBody>
      </p:sp>
      <p:sp>
        <p:nvSpPr>
          <p:cNvPr id="10" name="Text Box 180">
            <a:extLst>
              <a:ext uri="{FF2B5EF4-FFF2-40B4-BE49-F238E27FC236}">
                <a16:creationId xmlns="" xmlns:a16="http://schemas.microsoft.com/office/drawing/2014/main" id="{80742A3E-61CD-4E7B-805A-07CC9E57B15A}"/>
              </a:ext>
            </a:extLst>
          </p:cNvPr>
          <p:cNvSpPr txBox="1">
            <a:spLocks noChangeArrowheads="1"/>
          </p:cNvSpPr>
          <p:nvPr/>
        </p:nvSpPr>
        <p:spPr bwMode="auto">
          <a:xfrm>
            <a:off x="5724128" y="5949280"/>
            <a:ext cx="454025" cy="225425"/>
          </a:xfrm>
          <a:prstGeom prst="rect">
            <a:avLst/>
          </a:prstGeom>
          <a:noFill/>
          <a:ln w="12700" cap="sq">
            <a:noFill/>
            <a:miter lim="800000"/>
            <a:headEnd type="none" w="sm" len="sm"/>
            <a:tailEnd type="none" w="sm" len="sm"/>
          </a:ln>
          <a:effectLst/>
        </p:spPr>
        <p:txBody>
          <a:bodyPr lIns="88377" tIns="44189" rIns="88377" bIns="44189">
            <a:spAutoFit/>
          </a:bodyPr>
          <a:lstStyle/>
          <a:p>
            <a:pPr defTabSz="884238">
              <a:spcBef>
                <a:spcPct val="50000"/>
              </a:spcBef>
            </a:pPr>
            <a:r>
              <a:rPr lang="en-US" sz="900" b="1" dirty="0">
                <a:solidFill>
                  <a:srgbClr val="000000"/>
                </a:solidFill>
              </a:rPr>
              <a:t>Yes</a:t>
            </a:r>
          </a:p>
        </p:txBody>
      </p:sp>
      <p:sp>
        <p:nvSpPr>
          <p:cNvPr id="11" name="Text Box 181">
            <a:extLst>
              <a:ext uri="{FF2B5EF4-FFF2-40B4-BE49-F238E27FC236}">
                <a16:creationId xmlns="" xmlns:a16="http://schemas.microsoft.com/office/drawing/2014/main" id="{CDBB8392-3EFA-4099-8973-95A822331A83}"/>
              </a:ext>
            </a:extLst>
          </p:cNvPr>
          <p:cNvSpPr txBox="1">
            <a:spLocks noChangeArrowheads="1"/>
          </p:cNvSpPr>
          <p:nvPr/>
        </p:nvSpPr>
        <p:spPr bwMode="auto">
          <a:xfrm>
            <a:off x="3851920" y="6155903"/>
            <a:ext cx="533400" cy="225425"/>
          </a:xfrm>
          <a:prstGeom prst="rect">
            <a:avLst/>
          </a:prstGeom>
          <a:noFill/>
          <a:ln w="12700" cap="sq">
            <a:noFill/>
            <a:miter lim="800000"/>
            <a:headEnd type="none" w="sm" len="sm"/>
            <a:tailEnd type="none" w="sm" len="sm"/>
          </a:ln>
          <a:effectLst/>
        </p:spPr>
        <p:txBody>
          <a:bodyPr lIns="88377" tIns="44189" rIns="88377" bIns="44189">
            <a:spAutoFit/>
          </a:bodyPr>
          <a:lstStyle/>
          <a:p>
            <a:pPr algn="ctr" defTabSz="884238">
              <a:spcBef>
                <a:spcPct val="50000"/>
              </a:spcBef>
            </a:pPr>
            <a:r>
              <a:rPr lang="en-US" sz="900" b="1" dirty="0">
                <a:solidFill>
                  <a:srgbClr val="000000"/>
                </a:solidFill>
              </a:rPr>
              <a:t>No</a:t>
            </a:r>
          </a:p>
        </p:txBody>
      </p:sp>
      <p:sp>
        <p:nvSpPr>
          <p:cNvPr id="12" name="Rectangle 11">
            <a:extLst>
              <a:ext uri="{FF2B5EF4-FFF2-40B4-BE49-F238E27FC236}">
                <a16:creationId xmlns="" xmlns:a16="http://schemas.microsoft.com/office/drawing/2014/main" id="{F401B132-DD04-4580-BEC4-5AA44E11B1A2}"/>
              </a:ext>
            </a:extLst>
          </p:cNvPr>
          <p:cNvSpPr/>
          <p:nvPr/>
        </p:nvSpPr>
        <p:spPr>
          <a:xfrm>
            <a:off x="179512" y="692696"/>
            <a:ext cx="223224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Concept Phase</a:t>
            </a:r>
          </a:p>
        </p:txBody>
      </p:sp>
      <p:sp>
        <p:nvSpPr>
          <p:cNvPr id="13" name="Rectangle 12">
            <a:extLst>
              <a:ext uri="{FF2B5EF4-FFF2-40B4-BE49-F238E27FC236}">
                <a16:creationId xmlns="" xmlns:a16="http://schemas.microsoft.com/office/drawing/2014/main" id="{AA902EFA-94E7-4F6D-82FF-CB2D5DC0C3FA}"/>
              </a:ext>
            </a:extLst>
          </p:cNvPr>
          <p:cNvSpPr/>
          <p:nvPr/>
        </p:nvSpPr>
        <p:spPr>
          <a:xfrm>
            <a:off x="2555776" y="692696"/>
            <a:ext cx="266429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Requirements/Design</a:t>
            </a:r>
          </a:p>
        </p:txBody>
      </p:sp>
      <p:sp>
        <p:nvSpPr>
          <p:cNvPr id="14" name="Rectangle 13">
            <a:extLst>
              <a:ext uri="{FF2B5EF4-FFF2-40B4-BE49-F238E27FC236}">
                <a16:creationId xmlns="" xmlns:a16="http://schemas.microsoft.com/office/drawing/2014/main" id="{91F6476E-D82B-4B7B-A833-64B5399BB0C8}"/>
              </a:ext>
            </a:extLst>
          </p:cNvPr>
          <p:cNvSpPr/>
          <p:nvPr/>
        </p:nvSpPr>
        <p:spPr>
          <a:xfrm>
            <a:off x="5364088" y="692696"/>
            <a:ext cx="302433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Build, Test &amp; Implement</a:t>
            </a:r>
          </a:p>
        </p:txBody>
      </p:sp>
      <p:sp>
        <p:nvSpPr>
          <p:cNvPr id="15" name="AutoShape 158">
            <a:extLst>
              <a:ext uri="{FF2B5EF4-FFF2-40B4-BE49-F238E27FC236}">
                <a16:creationId xmlns="" xmlns:a16="http://schemas.microsoft.com/office/drawing/2014/main" id="{22E187D5-5A70-469B-8B60-FB8EB3E6D863}"/>
              </a:ext>
            </a:extLst>
          </p:cNvPr>
          <p:cNvSpPr>
            <a:spLocks noChangeArrowheads="1"/>
          </p:cNvSpPr>
          <p:nvPr/>
        </p:nvSpPr>
        <p:spPr bwMode="auto">
          <a:xfrm>
            <a:off x="4548336" y="5898976"/>
            <a:ext cx="1524000" cy="914400"/>
          </a:xfrm>
          <a:prstGeom prst="flowChartDecision">
            <a:avLst/>
          </a:prstGeom>
          <a:solidFill>
            <a:srgbClr val="0070C0"/>
          </a:solidFill>
          <a:ln w="19050">
            <a:solidFill>
              <a:schemeClr val="accent1"/>
            </a:solidFill>
            <a:miter lim="800000"/>
            <a:headEnd/>
            <a:tailEnd/>
          </a:ln>
          <a:effectLst/>
        </p:spPr>
        <p:txBody>
          <a:bodyPr wrap="none" anchor="ctr"/>
          <a:lstStyle/>
          <a:p>
            <a:pPr algn="ctr" defTabSz="884238"/>
            <a:r>
              <a:rPr lang="en-US" sz="900" b="1" dirty="0">
                <a:solidFill>
                  <a:schemeClr val="bg1"/>
                </a:solidFill>
              </a:rPr>
              <a:t>Requirements &amp; Design</a:t>
            </a:r>
          </a:p>
          <a:p>
            <a:pPr algn="ctr" defTabSz="884238"/>
            <a:r>
              <a:rPr lang="en-US" sz="900" b="1" dirty="0">
                <a:solidFill>
                  <a:schemeClr val="bg1"/>
                </a:solidFill>
              </a:rPr>
              <a:t>Acceptance?</a:t>
            </a:r>
          </a:p>
        </p:txBody>
      </p:sp>
      <p:sp>
        <p:nvSpPr>
          <p:cNvPr id="16" name="AutoShape 158">
            <a:extLst>
              <a:ext uri="{FF2B5EF4-FFF2-40B4-BE49-F238E27FC236}">
                <a16:creationId xmlns="" xmlns:a16="http://schemas.microsoft.com/office/drawing/2014/main" id="{4FDB3C42-547C-439E-83BD-0AC76DF65C24}"/>
              </a:ext>
            </a:extLst>
          </p:cNvPr>
          <p:cNvSpPr>
            <a:spLocks noChangeArrowheads="1"/>
          </p:cNvSpPr>
          <p:nvPr/>
        </p:nvSpPr>
        <p:spPr bwMode="auto">
          <a:xfrm>
            <a:off x="7728520" y="5877272"/>
            <a:ext cx="1524000" cy="914400"/>
          </a:xfrm>
          <a:prstGeom prst="flowChartDecision">
            <a:avLst/>
          </a:prstGeom>
          <a:solidFill>
            <a:srgbClr val="0070C0"/>
          </a:solidFill>
          <a:ln w="19050">
            <a:solidFill>
              <a:schemeClr val="accent1"/>
            </a:solidFill>
            <a:miter lim="800000"/>
            <a:headEnd/>
            <a:tailEnd/>
          </a:ln>
          <a:effectLst/>
        </p:spPr>
        <p:txBody>
          <a:bodyPr wrap="none" anchor="ctr"/>
          <a:lstStyle/>
          <a:p>
            <a:pPr algn="ctr" defTabSz="884238"/>
            <a:r>
              <a:rPr lang="en-US" sz="900" b="1" dirty="0">
                <a:solidFill>
                  <a:schemeClr val="bg1"/>
                </a:solidFill>
              </a:rPr>
              <a:t>User &amp; project Sponsor</a:t>
            </a:r>
          </a:p>
          <a:p>
            <a:pPr algn="ctr" defTabSz="884238"/>
            <a:r>
              <a:rPr lang="en-US" sz="900" b="1" dirty="0">
                <a:solidFill>
                  <a:schemeClr val="bg1"/>
                </a:solidFill>
              </a:rPr>
              <a:t>Acceptance?</a:t>
            </a:r>
          </a:p>
        </p:txBody>
      </p:sp>
      <p:cxnSp>
        <p:nvCxnSpPr>
          <p:cNvPr id="17" name="Straight Connector 16">
            <a:extLst>
              <a:ext uri="{FF2B5EF4-FFF2-40B4-BE49-F238E27FC236}">
                <a16:creationId xmlns="" xmlns:a16="http://schemas.microsoft.com/office/drawing/2014/main" id="{2B94C8CD-0B64-4C35-B502-42BD079097A3}"/>
              </a:ext>
            </a:extLst>
          </p:cNvPr>
          <p:cNvCxnSpPr>
            <a:endCxn id="9" idx="0"/>
          </p:cNvCxnSpPr>
          <p:nvPr/>
        </p:nvCxnSpPr>
        <p:spPr>
          <a:xfrm>
            <a:off x="2483768" y="980728"/>
            <a:ext cx="18256" cy="4918248"/>
          </a:xfrm>
          <a:prstGeom prst="line">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E6D5C6CE-6C13-47DD-92FA-D2D131A8ADEE}"/>
              </a:ext>
            </a:extLst>
          </p:cNvPr>
          <p:cNvCxnSpPr>
            <a:endCxn id="15" idx="0"/>
          </p:cNvCxnSpPr>
          <p:nvPr/>
        </p:nvCxnSpPr>
        <p:spPr>
          <a:xfrm>
            <a:off x="5280248" y="980728"/>
            <a:ext cx="30088" cy="4918248"/>
          </a:xfrm>
          <a:prstGeom prst="line">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740EA5B1-9795-4D2A-AF7B-C087EB94629F}"/>
              </a:ext>
            </a:extLst>
          </p:cNvPr>
          <p:cNvCxnSpPr>
            <a:endCxn id="16" idx="0"/>
          </p:cNvCxnSpPr>
          <p:nvPr/>
        </p:nvCxnSpPr>
        <p:spPr>
          <a:xfrm>
            <a:off x="8460432" y="980728"/>
            <a:ext cx="30088" cy="4896544"/>
          </a:xfrm>
          <a:prstGeom prst="line">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8F47F9D1-0B1E-43D3-9EF5-E32B636C9234}"/>
              </a:ext>
            </a:extLst>
          </p:cNvPr>
          <p:cNvSpPr/>
          <p:nvPr/>
        </p:nvSpPr>
        <p:spPr>
          <a:xfrm>
            <a:off x="35496" y="5877272"/>
            <a:ext cx="144016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t>Revise &amp; Update</a:t>
            </a:r>
          </a:p>
        </p:txBody>
      </p:sp>
      <p:cxnSp>
        <p:nvCxnSpPr>
          <p:cNvPr id="21" name="Straight Arrow Connector 57">
            <a:extLst>
              <a:ext uri="{FF2B5EF4-FFF2-40B4-BE49-F238E27FC236}">
                <a16:creationId xmlns="" xmlns:a16="http://schemas.microsoft.com/office/drawing/2014/main" id="{A89626CC-F942-4E16-BD03-35AA40A654CD}"/>
              </a:ext>
            </a:extLst>
          </p:cNvPr>
          <p:cNvCxnSpPr>
            <a:stCxn id="9" idx="1"/>
            <a:endCxn id="20" idx="2"/>
          </p:cNvCxnSpPr>
          <p:nvPr/>
        </p:nvCxnSpPr>
        <p:spPr>
          <a:xfrm rot="10800000">
            <a:off x="755576" y="6093296"/>
            <a:ext cx="984448" cy="26288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Text Box 181">
            <a:extLst>
              <a:ext uri="{FF2B5EF4-FFF2-40B4-BE49-F238E27FC236}">
                <a16:creationId xmlns="" xmlns:a16="http://schemas.microsoft.com/office/drawing/2014/main" id="{3F50C0B4-3B4F-48B7-ADA4-C579C3DA7DF7}"/>
              </a:ext>
            </a:extLst>
          </p:cNvPr>
          <p:cNvSpPr txBox="1">
            <a:spLocks noChangeArrowheads="1"/>
          </p:cNvSpPr>
          <p:nvPr/>
        </p:nvSpPr>
        <p:spPr bwMode="auto">
          <a:xfrm>
            <a:off x="683568" y="6155903"/>
            <a:ext cx="533400" cy="225425"/>
          </a:xfrm>
          <a:prstGeom prst="rect">
            <a:avLst/>
          </a:prstGeom>
          <a:noFill/>
          <a:ln w="12700" cap="sq">
            <a:noFill/>
            <a:miter lim="800000"/>
            <a:headEnd type="none" w="sm" len="sm"/>
            <a:tailEnd type="none" w="sm" len="sm"/>
          </a:ln>
          <a:effectLst/>
        </p:spPr>
        <p:txBody>
          <a:bodyPr lIns="88377" tIns="44189" rIns="88377" bIns="44189">
            <a:spAutoFit/>
          </a:bodyPr>
          <a:lstStyle/>
          <a:p>
            <a:pPr algn="ctr" defTabSz="884238">
              <a:spcBef>
                <a:spcPct val="50000"/>
              </a:spcBef>
            </a:pPr>
            <a:r>
              <a:rPr lang="en-US" sz="900" b="1" dirty="0">
                <a:solidFill>
                  <a:srgbClr val="000000"/>
                </a:solidFill>
              </a:rPr>
              <a:t>No</a:t>
            </a:r>
          </a:p>
        </p:txBody>
      </p:sp>
      <p:cxnSp>
        <p:nvCxnSpPr>
          <p:cNvPr id="23" name="Straight Arrow Connector 57">
            <a:extLst>
              <a:ext uri="{FF2B5EF4-FFF2-40B4-BE49-F238E27FC236}">
                <a16:creationId xmlns="" xmlns:a16="http://schemas.microsoft.com/office/drawing/2014/main" id="{3E401886-6A3B-47D9-AD03-B5BDDE3DB1F2}"/>
              </a:ext>
            </a:extLst>
          </p:cNvPr>
          <p:cNvCxnSpPr>
            <a:endCxn id="24" idx="2"/>
          </p:cNvCxnSpPr>
          <p:nvPr/>
        </p:nvCxnSpPr>
        <p:spPr>
          <a:xfrm rot="10800000">
            <a:off x="3959932" y="6093296"/>
            <a:ext cx="516396" cy="26288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 xmlns:a16="http://schemas.microsoft.com/office/drawing/2014/main" id="{1C508C8C-9022-4C76-999E-A48342EC18B0}"/>
              </a:ext>
            </a:extLst>
          </p:cNvPr>
          <p:cNvSpPr/>
          <p:nvPr/>
        </p:nvSpPr>
        <p:spPr>
          <a:xfrm>
            <a:off x="3131840" y="5877272"/>
            <a:ext cx="165618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t>Revise &amp; Update</a:t>
            </a:r>
          </a:p>
        </p:txBody>
      </p:sp>
      <p:sp>
        <p:nvSpPr>
          <p:cNvPr id="25" name="Rectangle 24">
            <a:extLst>
              <a:ext uri="{FF2B5EF4-FFF2-40B4-BE49-F238E27FC236}">
                <a16:creationId xmlns="" xmlns:a16="http://schemas.microsoft.com/office/drawing/2014/main" id="{60B8630A-32F3-4F81-879A-FB9B125570CF}"/>
              </a:ext>
            </a:extLst>
          </p:cNvPr>
          <p:cNvSpPr/>
          <p:nvPr/>
        </p:nvSpPr>
        <p:spPr>
          <a:xfrm>
            <a:off x="6588224" y="5877272"/>
            <a:ext cx="1368152" cy="224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t>Revise &amp; Update</a:t>
            </a:r>
          </a:p>
        </p:txBody>
      </p:sp>
      <p:cxnSp>
        <p:nvCxnSpPr>
          <p:cNvPr id="26" name="Straight Arrow Connector 57">
            <a:extLst>
              <a:ext uri="{FF2B5EF4-FFF2-40B4-BE49-F238E27FC236}">
                <a16:creationId xmlns="" xmlns:a16="http://schemas.microsoft.com/office/drawing/2014/main" id="{45B5FC3E-F6C7-4521-8C88-611926FA04CD}"/>
              </a:ext>
            </a:extLst>
          </p:cNvPr>
          <p:cNvCxnSpPr>
            <a:stCxn id="16" idx="1"/>
            <a:endCxn id="25" idx="2"/>
          </p:cNvCxnSpPr>
          <p:nvPr/>
        </p:nvCxnSpPr>
        <p:spPr>
          <a:xfrm rot="10800000">
            <a:off x="7272300" y="6101680"/>
            <a:ext cx="456220" cy="23279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 Box 181">
            <a:extLst>
              <a:ext uri="{FF2B5EF4-FFF2-40B4-BE49-F238E27FC236}">
                <a16:creationId xmlns="" xmlns:a16="http://schemas.microsoft.com/office/drawing/2014/main" id="{FA1C05E6-1B04-43A5-9303-DFE3BF718109}"/>
              </a:ext>
            </a:extLst>
          </p:cNvPr>
          <p:cNvSpPr txBox="1">
            <a:spLocks noChangeArrowheads="1"/>
          </p:cNvSpPr>
          <p:nvPr/>
        </p:nvSpPr>
        <p:spPr bwMode="auto">
          <a:xfrm>
            <a:off x="7236296" y="6093296"/>
            <a:ext cx="533400" cy="225425"/>
          </a:xfrm>
          <a:prstGeom prst="rect">
            <a:avLst/>
          </a:prstGeom>
          <a:noFill/>
          <a:ln w="12700" cap="sq">
            <a:noFill/>
            <a:miter lim="800000"/>
            <a:headEnd type="none" w="sm" len="sm"/>
            <a:tailEnd type="none" w="sm" len="sm"/>
          </a:ln>
          <a:effectLst/>
        </p:spPr>
        <p:txBody>
          <a:bodyPr lIns="88377" tIns="44189" rIns="88377" bIns="44189">
            <a:spAutoFit/>
          </a:bodyPr>
          <a:lstStyle/>
          <a:p>
            <a:pPr algn="ctr" defTabSz="884238">
              <a:spcBef>
                <a:spcPct val="50000"/>
              </a:spcBef>
            </a:pPr>
            <a:r>
              <a:rPr lang="en-US" sz="900" b="1" dirty="0">
                <a:solidFill>
                  <a:srgbClr val="000000"/>
                </a:solidFill>
              </a:rPr>
              <a:t>No</a:t>
            </a:r>
          </a:p>
        </p:txBody>
      </p:sp>
    </p:spTree>
    <p:extLst>
      <p:ext uri="{BB962C8B-B14F-4D97-AF65-F5344CB8AC3E}">
        <p14:creationId xmlns:p14="http://schemas.microsoft.com/office/powerpoint/2010/main" val="1636023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B40A0F-5709-4F4B-B470-07975EAF4D9C}"/>
              </a:ext>
            </a:extLst>
          </p:cNvPr>
          <p:cNvSpPr>
            <a:spLocks noGrp="1"/>
          </p:cNvSpPr>
          <p:nvPr>
            <p:ph type="title"/>
          </p:nvPr>
        </p:nvSpPr>
        <p:spPr/>
        <p:txBody>
          <a:bodyPr/>
          <a:lstStyle/>
          <a:p>
            <a:r>
              <a:rPr lang="en-CA" dirty="0"/>
              <a:t>Document Outputs by Phase</a:t>
            </a:r>
            <a:endParaRPr lang="en-US" dirty="0"/>
          </a:p>
        </p:txBody>
      </p:sp>
      <p:sp>
        <p:nvSpPr>
          <p:cNvPr id="3" name="Content Placeholder 2">
            <a:extLst>
              <a:ext uri="{FF2B5EF4-FFF2-40B4-BE49-F238E27FC236}">
                <a16:creationId xmlns="" xmlns:a16="http://schemas.microsoft.com/office/drawing/2014/main" id="{95A3C261-8068-4679-BCC5-8F030D333469}"/>
              </a:ext>
            </a:extLst>
          </p:cNvPr>
          <p:cNvSpPr>
            <a:spLocks noGrp="1"/>
          </p:cNvSpPr>
          <p:nvPr>
            <p:ph sz="quarter" idx="11"/>
          </p:nvPr>
        </p:nvSpPr>
        <p:spPr>
          <a:xfrm>
            <a:off x="395287" y="1340768"/>
            <a:ext cx="8353425" cy="4895750"/>
          </a:xfrm>
        </p:spPr>
        <p:txBody>
          <a:bodyPr/>
          <a:lstStyle/>
          <a:p>
            <a:pPr marL="0" lvl="1" indent="0" defTabSz="911225">
              <a:spcBef>
                <a:spcPct val="25000"/>
              </a:spcBef>
              <a:buNone/>
              <a:defRPr/>
            </a:pPr>
            <a:r>
              <a:rPr lang="en-US" sz="1600" b="1" dirty="0"/>
              <a:t>Concept Phase</a:t>
            </a:r>
            <a:endParaRPr lang="en-CA" sz="1600" dirty="0"/>
          </a:p>
          <a:p>
            <a:pPr marL="361950" lvl="1" indent="-361950" defTabSz="911225">
              <a:spcBef>
                <a:spcPct val="25000"/>
              </a:spcBef>
              <a:defRPr/>
            </a:pPr>
            <a:r>
              <a:rPr lang="en-CA" sz="1600" dirty="0"/>
              <a:t>Business Case (Business Project Sponsor)</a:t>
            </a:r>
          </a:p>
          <a:p>
            <a:pPr marL="361950" lvl="1" indent="-361950" defTabSz="911225">
              <a:spcBef>
                <a:spcPct val="25000"/>
              </a:spcBef>
              <a:defRPr/>
            </a:pPr>
            <a:r>
              <a:rPr lang="en-CA" sz="1600" dirty="0"/>
              <a:t>Project Charter (Project Manager)</a:t>
            </a:r>
          </a:p>
          <a:p>
            <a:pPr marL="361950" lvl="1" indent="-361950" defTabSz="911225">
              <a:spcBef>
                <a:spcPct val="25000"/>
              </a:spcBef>
              <a:defRPr/>
            </a:pPr>
            <a:r>
              <a:rPr lang="en-CA" sz="1600" dirty="0"/>
              <a:t>Initial Project Plan (High-Level) (Project Manager)</a:t>
            </a:r>
          </a:p>
          <a:p>
            <a:pPr marL="361950" lvl="1" indent="-361950" defTabSz="911225">
              <a:spcBef>
                <a:spcPct val="25000"/>
              </a:spcBef>
              <a:defRPr/>
            </a:pPr>
            <a:r>
              <a:rPr lang="en-CA" sz="1600" dirty="0"/>
              <a:t>Initial Requirements (High-Level) (Business Analyst)</a:t>
            </a:r>
          </a:p>
          <a:p>
            <a:pPr marL="0" lvl="1" indent="0" defTabSz="911225">
              <a:spcBef>
                <a:spcPct val="25000"/>
              </a:spcBef>
              <a:buNone/>
              <a:defRPr/>
            </a:pPr>
            <a:r>
              <a:rPr lang="en-CA" sz="1600" b="1" dirty="0"/>
              <a:t>Requirements/Design Phase</a:t>
            </a:r>
            <a:endParaRPr lang="en-US" sz="1600" dirty="0"/>
          </a:p>
          <a:p>
            <a:pPr marL="361950" lvl="1" indent="-361950" defTabSz="911225">
              <a:spcBef>
                <a:spcPct val="25000"/>
              </a:spcBef>
              <a:defRPr/>
            </a:pPr>
            <a:r>
              <a:rPr lang="en-CA" sz="1600" dirty="0"/>
              <a:t>Detailed Project Plan (Project Manager)</a:t>
            </a:r>
            <a:endParaRPr lang="en-US" sz="1600" dirty="0"/>
          </a:p>
          <a:p>
            <a:pPr marL="361950" lvl="1" indent="-361950" defTabSz="911225">
              <a:spcBef>
                <a:spcPct val="25000"/>
              </a:spcBef>
              <a:defRPr/>
            </a:pPr>
            <a:r>
              <a:rPr lang="en-US" sz="1600" dirty="0"/>
              <a:t>Requirements Document </a:t>
            </a:r>
            <a:r>
              <a:rPr lang="en-CA" sz="1600" dirty="0"/>
              <a:t>(Business Analyst)</a:t>
            </a:r>
            <a:endParaRPr lang="en-US" sz="1600" dirty="0"/>
          </a:p>
          <a:p>
            <a:pPr marL="361950" lvl="1" indent="-361950" defTabSz="911225">
              <a:spcBef>
                <a:spcPct val="25000"/>
              </a:spcBef>
              <a:defRPr/>
            </a:pPr>
            <a:r>
              <a:rPr lang="en-US" sz="1600" dirty="0"/>
              <a:t>Solution Architecture Document (Solution Architect)</a:t>
            </a:r>
          </a:p>
          <a:p>
            <a:pPr marL="361950" lvl="1" indent="-361950" defTabSz="911225">
              <a:spcBef>
                <a:spcPct val="25000"/>
              </a:spcBef>
              <a:defRPr/>
            </a:pPr>
            <a:r>
              <a:rPr lang="en-US" sz="1600" dirty="0"/>
              <a:t>System Design Specification Document (Solution Architect)</a:t>
            </a:r>
          </a:p>
          <a:p>
            <a:pPr marL="361950" lvl="1" indent="-361950" defTabSz="911225">
              <a:spcBef>
                <a:spcPct val="25000"/>
              </a:spcBef>
              <a:defRPr/>
            </a:pPr>
            <a:r>
              <a:rPr lang="en-US" sz="1600" dirty="0"/>
              <a:t>Test Cases </a:t>
            </a:r>
            <a:r>
              <a:rPr lang="en-CA" sz="1600" dirty="0"/>
              <a:t>(Business Analyst)</a:t>
            </a:r>
            <a:endParaRPr lang="en-US" sz="1600" dirty="0"/>
          </a:p>
          <a:p>
            <a:pPr marL="0" lvl="1" indent="0" defTabSz="911225">
              <a:spcBef>
                <a:spcPct val="25000"/>
              </a:spcBef>
              <a:buNone/>
              <a:defRPr/>
            </a:pPr>
            <a:r>
              <a:rPr lang="en-CA" sz="1600" b="1" dirty="0"/>
              <a:t>Build, Test &amp; Implement</a:t>
            </a:r>
            <a:endParaRPr lang="en-US" sz="1600" dirty="0"/>
          </a:p>
          <a:p>
            <a:pPr marL="361950" lvl="1" indent="-361950" defTabSz="911225">
              <a:spcBef>
                <a:spcPct val="25000"/>
              </a:spcBef>
              <a:defRPr/>
            </a:pPr>
            <a:r>
              <a:rPr lang="en-US" sz="1600" dirty="0"/>
              <a:t>Open Items Log </a:t>
            </a:r>
            <a:r>
              <a:rPr lang="en-CA" sz="1600" dirty="0"/>
              <a:t>(Project Manager)</a:t>
            </a:r>
            <a:endParaRPr lang="en-US" sz="1600" dirty="0"/>
          </a:p>
          <a:p>
            <a:pPr marL="361950" lvl="1" indent="-361950" defTabSz="911225">
              <a:spcBef>
                <a:spcPct val="25000"/>
              </a:spcBef>
              <a:defRPr/>
            </a:pPr>
            <a:r>
              <a:rPr lang="en-US" sz="1600" dirty="0"/>
              <a:t>Change Request Log </a:t>
            </a:r>
            <a:r>
              <a:rPr lang="en-CA" sz="1600" dirty="0"/>
              <a:t>(Project Manager)</a:t>
            </a:r>
            <a:endParaRPr lang="en-US" sz="1600" dirty="0"/>
          </a:p>
          <a:p>
            <a:pPr marL="361950" lvl="1" indent="-361950" defTabSz="911225">
              <a:spcBef>
                <a:spcPct val="25000"/>
              </a:spcBef>
              <a:defRPr/>
            </a:pPr>
            <a:r>
              <a:rPr lang="en-CA" sz="1600" dirty="0"/>
              <a:t>Operational Readiness Document (Business Project Sponsor)</a:t>
            </a:r>
          </a:p>
          <a:p>
            <a:pPr marL="361950" lvl="1" indent="-361950" defTabSz="911225">
              <a:spcBef>
                <a:spcPct val="25000"/>
              </a:spcBef>
              <a:defRPr/>
            </a:pPr>
            <a:r>
              <a:rPr lang="en-US" sz="1600" dirty="0"/>
              <a:t>Training Materials </a:t>
            </a:r>
            <a:r>
              <a:rPr lang="en-CA" sz="1600" dirty="0"/>
              <a:t>(Business Analyst)</a:t>
            </a:r>
            <a:endParaRPr lang="en-US" sz="1600" dirty="0"/>
          </a:p>
          <a:p>
            <a:pPr marL="361950" lvl="1" indent="-361950" defTabSz="911225">
              <a:spcBef>
                <a:spcPct val="25000"/>
              </a:spcBef>
              <a:defRPr/>
            </a:pPr>
            <a:r>
              <a:rPr lang="en-US" sz="1600" dirty="0"/>
              <a:t>Signed System Acceptance </a:t>
            </a:r>
            <a:r>
              <a:rPr lang="en-CA" sz="1600" dirty="0"/>
              <a:t>(Project Manager)</a:t>
            </a:r>
          </a:p>
          <a:p>
            <a:endParaRPr lang="en-US" dirty="0"/>
          </a:p>
        </p:txBody>
      </p:sp>
    </p:spTree>
    <p:extLst>
      <p:ext uri="{BB962C8B-B14F-4D97-AF65-F5344CB8AC3E}">
        <p14:creationId xmlns:p14="http://schemas.microsoft.com/office/powerpoint/2010/main" val="93606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62A773-544E-43A4-BA60-F9565D313D29}"/>
              </a:ext>
            </a:extLst>
          </p:cNvPr>
          <p:cNvSpPr>
            <a:spLocks noGrp="1"/>
          </p:cNvSpPr>
          <p:nvPr>
            <p:ph type="title"/>
          </p:nvPr>
        </p:nvSpPr>
        <p:spPr/>
        <p:txBody>
          <a:bodyPr/>
          <a:lstStyle/>
          <a:p>
            <a:r>
              <a:rPr lang="en-CA" dirty="0"/>
              <a:t>Software Development Life Cycle phases</a:t>
            </a:r>
            <a:endParaRPr lang="en-US" dirty="0"/>
          </a:p>
        </p:txBody>
      </p:sp>
      <p:sp>
        <p:nvSpPr>
          <p:cNvPr id="3" name="Content Placeholder 2">
            <a:extLst>
              <a:ext uri="{FF2B5EF4-FFF2-40B4-BE49-F238E27FC236}">
                <a16:creationId xmlns="" xmlns:a16="http://schemas.microsoft.com/office/drawing/2014/main" id="{A0753725-46D0-410C-ADA5-D29507E7A4DA}"/>
              </a:ext>
            </a:extLst>
          </p:cNvPr>
          <p:cNvSpPr>
            <a:spLocks noGrp="1"/>
          </p:cNvSpPr>
          <p:nvPr>
            <p:ph sz="quarter" idx="11"/>
          </p:nvPr>
        </p:nvSpPr>
        <p:spPr>
          <a:xfrm>
            <a:off x="395287" y="1556792"/>
            <a:ext cx="8353425" cy="3743622"/>
          </a:xfrm>
        </p:spPr>
        <p:txBody>
          <a:bodyPr/>
          <a:lstStyle/>
          <a:p>
            <a:pPr marL="0" lvl="1" indent="0" algn="ctr" defTabSz="911225">
              <a:spcBef>
                <a:spcPct val="25000"/>
              </a:spcBef>
              <a:buNone/>
              <a:defRPr/>
            </a:pPr>
            <a:r>
              <a:rPr lang="en-CA" sz="2400" dirty="0">
                <a:solidFill>
                  <a:srgbClr val="0070C0"/>
                </a:solidFill>
              </a:rPr>
              <a:t>The Software Development part also has phases</a:t>
            </a:r>
          </a:p>
          <a:p>
            <a:pPr marL="361950" lvl="1" indent="-361950" defTabSz="911225">
              <a:spcBef>
                <a:spcPct val="25000"/>
              </a:spcBef>
              <a:defRPr/>
            </a:pPr>
            <a:r>
              <a:rPr lang="en-CA" sz="2000" b="1" dirty="0" smtClean="0"/>
              <a:t>Elaboration: </a:t>
            </a:r>
            <a:r>
              <a:rPr lang="en-CA" sz="2000" dirty="0" smtClean="0"/>
              <a:t>The </a:t>
            </a:r>
            <a:r>
              <a:rPr lang="en-CA" sz="2000" dirty="0"/>
              <a:t>Elaboration phase enables this software development team to get answers (elaborate) on requirements that are not clear or could have more than one solution</a:t>
            </a:r>
            <a:endParaRPr lang="en-CA" sz="2000" b="1" dirty="0"/>
          </a:p>
          <a:p>
            <a:pPr marL="361950" lvl="1" indent="-361950" defTabSz="911225">
              <a:spcBef>
                <a:spcPct val="25000"/>
              </a:spcBef>
              <a:defRPr/>
            </a:pPr>
            <a:r>
              <a:rPr lang="en-CA" sz="2000" b="1" dirty="0"/>
              <a:t>Solution </a:t>
            </a:r>
            <a:r>
              <a:rPr lang="en-CA" sz="2000" b="1" dirty="0" smtClean="0"/>
              <a:t>Design</a:t>
            </a:r>
            <a:r>
              <a:rPr lang="en-CA" sz="2000" dirty="0" smtClean="0"/>
              <a:t>: The </a:t>
            </a:r>
            <a:r>
              <a:rPr lang="en-CA" sz="2000" dirty="0"/>
              <a:t>Solution Design phase is where we design the end-to-end solution </a:t>
            </a:r>
            <a:endParaRPr lang="en-CA" sz="2000" b="1" dirty="0"/>
          </a:p>
          <a:p>
            <a:pPr marL="361950" lvl="1" indent="-361950" defTabSz="911225">
              <a:spcBef>
                <a:spcPct val="25000"/>
              </a:spcBef>
              <a:defRPr/>
            </a:pPr>
            <a:r>
              <a:rPr lang="en-CA" sz="2000" b="1" dirty="0"/>
              <a:t>Programming &amp; Unit </a:t>
            </a:r>
            <a:r>
              <a:rPr lang="en-CA" sz="2000" b="1" dirty="0" smtClean="0"/>
              <a:t>Testing</a:t>
            </a:r>
            <a:r>
              <a:rPr lang="en-CA" sz="2000" dirty="0" smtClean="0"/>
              <a:t>: This </a:t>
            </a:r>
            <a:r>
              <a:rPr lang="en-CA" sz="2000" dirty="0"/>
              <a:t>is the software development phase (we are writing code). All custom code must be unit tested</a:t>
            </a:r>
            <a:endParaRPr lang="en-CA" sz="2000" b="1" dirty="0"/>
          </a:p>
          <a:p>
            <a:pPr marL="361950" lvl="1" indent="-361950" defTabSz="911225">
              <a:spcBef>
                <a:spcPct val="25000"/>
              </a:spcBef>
              <a:defRPr/>
            </a:pPr>
            <a:r>
              <a:rPr lang="en-CA" sz="2000" b="1" dirty="0"/>
              <a:t>User Acceptance </a:t>
            </a:r>
            <a:r>
              <a:rPr lang="en-CA" sz="2000" b="1" dirty="0" smtClean="0"/>
              <a:t>Testing</a:t>
            </a:r>
            <a:r>
              <a:rPr lang="en-CA" sz="2000" dirty="0" smtClean="0"/>
              <a:t>: End user </a:t>
            </a:r>
            <a:r>
              <a:rPr lang="en-CA" sz="2000" dirty="0"/>
              <a:t>validation &amp; acceptance of the system</a:t>
            </a:r>
            <a:endParaRPr lang="en-CA" sz="2000" b="1" dirty="0"/>
          </a:p>
          <a:p>
            <a:pPr marL="361950" lvl="1" indent="-361950" defTabSz="911225">
              <a:spcBef>
                <a:spcPct val="25000"/>
              </a:spcBef>
              <a:defRPr/>
            </a:pPr>
            <a:r>
              <a:rPr lang="en-CA" sz="2000" b="1" dirty="0"/>
              <a:t>Beta Testing (Optional</a:t>
            </a:r>
            <a:r>
              <a:rPr lang="en-CA" sz="2000" b="1" dirty="0" smtClean="0"/>
              <a:t>)</a:t>
            </a:r>
            <a:r>
              <a:rPr lang="en-CA" sz="2000" dirty="0" smtClean="0"/>
              <a:t>: This </a:t>
            </a:r>
            <a:r>
              <a:rPr lang="en-CA" sz="2000" dirty="0"/>
              <a:t>is a pre-go-live phase where a select group of users </a:t>
            </a:r>
            <a:r>
              <a:rPr lang="en-CA" sz="2000" dirty="0" smtClean="0"/>
              <a:t>use / test </a:t>
            </a:r>
            <a:r>
              <a:rPr lang="en-CA" sz="2000" dirty="0"/>
              <a:t>the system prior to it going live</a:t>
            </a:r>
            <a:endParaRPr lang="en-CA" sz="2000" b="1" dirty="0"/>
          </a:p>
          <a:p>
            <a:endParaRPr lang="en-US" dirty="0"/>
          </a:p>
        </p:txBody>
      </p:sp>
    </p:spTree>
    <p:extLst>
      <p:ext uri="{BB962C8B-B14F-4D97-AF65-F5344CB8AC3E}">
        <p14:creationId xmlns:p14="http://schemas.microsoft.com/office/powerpoint/2010/main" val="4287745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C11805-FEEA-4497-8971-CE0F5A0B6807}"/>
              </a:ext>
            </a:extLst>
          </p:cNvPr>
          <p:cNvSpPr>
            <a:spLocks noGrp="1"/>
          </p:cNvSpPr>
          <p:nvPr>
            <p:ph type="title"/>
          </p:nvPr>
        </p:nvSpPr>
        <p:spPr>
          <a:xfrm>
            <a:off x="628650" y="288091"/>
            <a:ext cx="7886700" cy="839862"/>
          </a:xfrm>
        </p:spPr>
        <p:txBody>
          <a:bodyPr/>
          <a:lstStyle/>
          <a:p>
            <a:r>
              <a:rPr lang="en-CA" dirty="0"/>
              <a:t>Agile software development</a:t>
            </a:r>
            <a:endParaRPr lang="en-US" dirty="0"/>
          </a:p>
        </p:txBody>
      </p:sp>
      <p:sp>
        <p:nvSpPr>
          <p:cNvPr id="3" name="Content Placeholder 2">
            <a:extLst>
              <a:ext uri="{FF2B5EF4-FFF2-40B4-BE49-F238E27FC236}">
                <a16:creationId xmlns="" xmlns:a16="http://schemas.microsoft.com/office/drawing/2014/main" id="{567C3146-3A65-44C4-9319-0D9F182BADCC}"/>
              </a:ext>
            </a:extLst>
          </p:cNvPr>
          <p:cNvSpPr>
            <a:spLocks noGrp="1"/>
          </p:cNvSpPr>
          <p:nvPr>
            <p:ph sz="quarter" idx="11"/>
          </p:nvPr>
        </p:nvSpPr>
        <p:spPr/>
        <p:txBody>
          <a:bodyPr/>
          <a:lstStyle/>
          <a:p>
            <a:pPr marL="0" lvl="1" indent="0" defTabSz="911225">
              <a:spcBef>
                <a:spcPct val="25000"/>
              </a:spcBef>
              <a:buNone/>
              <a:defRPr/>
            </a:pPr>
            <a:r>
              <a:rPr lang="en-CA" sz="2400" b="1" dirty="0"/>
              <a:t>Agile software development</a:t>
            </a:r>
            <a:r>
              <a:rPr lang="en-CA" sz="2400" dirty="0"/>
              <a:t> is a group of software development methods in which requirements and solutions evolve through collaboration between self-organizing, cross-functional teams. It promotes adaptive planning, evolutionary development, early delivery, continuous improvement, and encourages rapid and flexible response to change</a:t>
            </a:r>
            <a:endParaRPr lang="en-CA" sz="2400" b="1" dirty="0"/>
          </a:p>
          <a:p>
            <a:pPr marL="0" lvl="1" indent="0" defTabSz="911225">
              <a:spcBef>
                <a:spcPct val="25000"/>
              </a:spcBef>
              <a:buNone/>
              <a:defRPr/>
            </a:pPr>
            <a:endParaRPr lang="en-CA" sz="1100" b="1" dirty="0"/>
          </a:p>
          <a:p>
            <a:pPr marL="0" lvl="1" indent="0" algn="ctr" defTabSz="911225">
              <a:spcBef>
                <a:spcPct val="25000"/>
              </a:spcBef>
              <a:buNone/>
              <a:defRPr/>
            </a:pPr>
            <a:r>
              <a:rPr lang="en-CA" sz="1600" i="1" dirty="0"/>
              <a:t>Wikipedia - </a:t>
            </a:r>
            <a:r>
              <a:rPr lang="en-CA" sz="1600" b="1" dirty="0">
                <a:hlinkClick r:id="rId2"/>
              </a:rPr>
              <a:t>http://en.wikipedia.org/wiki/Agile_software_development</a:t>
            </a:r>
            <a:endParaRPr lang="en-CA" sz="1600" b="1" dirty="0"/>
          </a:p>
          <a:p>
            <a:endParaRPr lang="en-US" dirty="0"/>
          </a:p>
        </p:txBody>
      </p:sp>
      <p:pic>
        <p:nvPicPr>
          <p:cNvPr id="4" name="Picture 3" descr="C:\Users\zsarmento\AppData\Local\Microsoft\Windows\Temporary Internet Files\Content.IE5\Y90QTEZG\overlapping-arrows[1].png">
            <a:extLst>
              <a:ext uri="{FF2B5EF4-FFF2-40B4-BE49-F238E27FC236}">
                <a16:creationId xmlns="" xmlns:a16="http://schemas.microsoft.com/office/drawing/2014/main" id="{B854B323-55EC-46D5-BB9F-5CCE799A4FE3}"/>
              </a:ext>
            </a:extLst>
          </p:cNvPr>
          <p:cNvPicPr>
            <a:picLocks noChangeAspect="1" noChangeArrowheads="1"/>
          </p:cNvPicPr>
          <p:nvPr/>
        </p:nvPicPr>
        <p:blipFill>
          <a:blip r:embed="rId3" cstate="print"/>
          <a:srcRect/>
          <a:stretch>
            <a:fillRect/>
          </a:stretch>
        </p:blipFill>
        <p:spPr bwMode="auto">
          <a:xfrm>
            <a:off x="2985440" y="3789040"/>
            <a:ext cx="2813077" cy="2722983"/>
          </a:xfrm>
          <a:prstGeom prst="rect">
            <a:avLst/>
          </a:prstGeom>
          <a:noFill/>
        </p:spPr>
      </p:pic>
      <p:sp>
        <p:nvSpPr>
          <p:cNvPr id="5" name="Rectangle 4">
            <a:extLst>
              <a:ext uri="{FF2B5EF4-FFF2-40B4-BE49-F238E27FC236}">
                <a16:creationId xmlns="" xmlns:a16="http://schemas.microsoft.com/office/drawing/2014/main" id="{1F4ADD19-AB26-4298-BE3C-06E94065B617}"/>
              </a:ext>
            </a:extLst>
          </p:cNvPr>
          <p:cNvSpPr/>
          <p:nvPr/>
        </p:nvSpPr>
        <p:spPr>
          <a:xfrm>
            <a:off x="3419872" y="4810473"/>
            <a:ext cx="1944215" cy="830997"/>
          </a:xfrm>
          <a:prstGeom prst="rect">
            <a:avLst/>
          </a:prstGeom>
          <a:noFill/>
        </p:spPr>
        <p:txBody>
          <a:bodyPr wrap="square" lIns="91440" tIns="45720" rIns="91440" bIns="45720">
            <a:spAutoFit/>
          </a:bodyPr>
          <a:lstStyle/>
          <a:p>
            <a:pPr algn="ctr"/>
            <a:r>
              <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Agile</a:t>
            </a:r>
          </a:p>
        </p:txBody>
      </p:sp>
    </p:spTree>
    <p:extLst>
      <p:ext uri="{BB962C8B-B14F-4D97-AF65-F5344CB8AC3E}">
        <p14:creationId xmlns:p14="http://schemas.microsoft.com/office/powerpoint/2010/main" val="91036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5550B-7D86-4CC6-A0B9-373B29C37F01}"/>
              </a:ext>
            </a:extLst>
          </p:cNvPr>
          <p:cNvSpPr>
            <a:spLocks noGrp="1"/>
          </p:cNvSpPr>
          <p:nvPr>
            <p:ph type="title"/>
          </p:nvPr>
        </p:nvSpPr>
        <p:spPr>
          <a:xfrm>
            <a:off x="628650" y="365127"/>
            <a:ext cx="7886700" cy="831626"/>
          </a:xfrm>
        </p:spPr>
        <p:txBody>
          <a:bodyPr/>
          <a:lstStyle/>
          <a:p>
            <a:r>
              <a:rPr lang="en-CA" dirty="0"/>
              <a:t>Software Development Life Cycle (SDLC)</a:t>
            </a:r>
            <a:endParaRPr lang="en-US" dirty="0"/>
          </a:p>
        </p:txBody>
      </p:sp>
      <p:pic>
        <p:nvPicPr>
          <p:cNvPr id="4" name="Picture 3" descr="C:\Users\zsarmento\AppData\Local\Microsoft\Windows\Temporary Internet Files\Content.IE5\Y90QTEZG\overlapping-arrows[1].png">
            <a:extLst>
              <a:ext uri="{FF2B5EF4-FFF2-40B4-BE49-F238E27FC236}">
                <a16:creationId xmlns="" xmlns:a16="http://schemas.microsoft.com/office/drawing/2014/main" id="{E773F1B4-702A-493B-9CEF-4DD4FAFA90A9}"/>
              </a:ext>
            </a:extLst>
          </p:cNvPr>
          <p:cNvPicPr>
            <a:picLocks noChangeAspect="1" noChangeArrowheads="1"/>
          </p:cNvPicPr>
          <p:nvPr/>
        </p:nvPicPr>
        <p:blipFill>
          <a:blip r:embed="rId2" cstate="print"/>
          <a:srcRect/>
          <a:stretch>
            <a:fillRect/>
          </a:stretch>
        </p:blipFill>
        <p:spPr bwMode="auto">
          <a:xfrm>
            <a:off x="3131840" y="1988840"/>
            <a:ext cx="2813077" cy="2722983"/>
          </a:xfrm>
          <a:prstGeom prst="rect">
            <a:avLst/>
          </a:prstGeom>
          <a:noFill/>
        </p:spPr>
      </p:pic>
      <p:sp>
        <p:nvSpPr>
          <p:cNvPr id="5" name="Right Arrow 5">
            <a:extLst>
              <a:ext uri="{FF2B5EF4-FFF2-40B4-BE49-F238E27FC236}">
                <a16:creationId xmlns="" xmlns:a16="http://schemas.microsoft.com/office/drawing/2014/main" id="{7F76E3CE-56C3-477D-8DC3-69DE4376BFD9}"/>
              </a:ext>
            </a:extLst>
          </p:cNvPr>
          <p:cNvSpPr/>
          <p:nvPr/>
        </p:nvSpPr>
        <p:spPr>
          <a:xfrm>
            <a:off x="1979712" y="3356992"/>
            <a:ext cx="1224136" cy="1008112"/>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Solution Design</a:t>
            </a:r>
          </a:p>
        </p:txBody>
      </p:sp>
      <p:sp>
        <p:nvSpPr>
          <p:cNvPr id="6" name="Right Arrow 6">
            <a:extLst>
              <a:ext uri="{FF2B5EF4-FFF2-40B4-BE49-F238E27FC236}">
                <a16:creationId xmlns="" xmlns:a16="http://schemas.microsoft.com/office/drawing/2014/main" id="{F032CEDE-A702-414B-9C66-810144D0F02B}"/>
              </a:ext>
            </a:extLst>
          </p:cNvPr>
          <p:cNvSpPr/>
          <p:nvPr/>
        </p:nvSpPr>
        <p:spPr>
          <a:xfrm>
            <a:off x="2123728" y="1988840"/>
            <a:ext cx="1296144" cy="864096"/>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Elaboration</a:t>
            </a:r>
          </a:p>
        </p:txBody>
      </p:sp>
      <p:sp>
        <p:nvSpPr>
          <p:cNvPr id="7" name="Right Arrow 7">
            <a:extLst>
              <a:ext uri="{FF2B5EF4-FFF2-40B4-BE49-F238E27FC236}">
                <a16:creationId xmlns="" xmlns:a16="http://schemas.microsoft.com/office/drawing/2014/main" id="{06F40C2F-65E0-4BD2-BD92-B7DDC0B4E16C}"/>
              </a:ext>
            </a:extLst>
          </p:cNvPr>
          <p:cNvSpPr/>
          <p:nvPr/>
        </p:nvSpPr>
        <p:spPr>
          <a:xfrm>
            <a:off x="2771800" y="4509120"/>
            <a:ext cx="1728192" cy="1224136"/>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Programming &amp;</a:t>
            </a:r>
          </a:p>
          <a:p>
            <a:pPr algn="ctr"/>
            <a:r>
              <a:rPr lang="en-CA" sz="1400" b="1" dirty="0"/>
              <a:t>Unit Testing</a:t>
            </a:r>
          </a:p>
        </p:txBody>
      </p:sp>
      <p:sp>
        <p:nvSpPr>
          <p:cNvPr id="8" name="Pentagon 8">
            <a:extLst>
              <a:ext uri="{FF2B5EF4-FFF2-40B4-BE49-F238E27FC236}">
                <a16:creationId xmlns="" xmlns:a16="http://schemas.microsoft.com/office/drawing/2014/main" id="{FBDDA6FD-4BEA-4CF5-97E1-97BEE59A4399}"/>
              </a:ext>
            </a:extLst>
          </p:cNvPr>
          <p:cNvSpPr/>
          <p:nvPr/>
        </p:nvSpPr>
        <p:spPr>
          <a:xfrm>
            <a:off x="251520" y="1340768"/>
            <a:ext cx="1440160" cy="7920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Requirements Document</a:t>
            </a:r>
          </a:p>
        </p:txBody>
      </p:sp>
      <p:sp>
        <p:nvSpPr>
          <p:cNvPr id="9" name="Right Arrow 9">
            <a:extLst>
              <a:ext uri="{FF2B5EF4-FFF2-40B4-BE49-F238E27FC236}">
                <a16:creationId xmlns="" xmlns:a16="http://schemas.microsoft.com/office/drawing/2014/main" id="{BF8F8BEF-97ED-48C4-9937-A8A595CED56C}"/>
              </a:ext>
            </a:extLst>
          </p:cNvPr>
          <p:cNvSpPr/>
          <p:nvPr/>
        </p:nvSpPr>
        <p:spPr>
          <a:xfrm>
            <a:off x="5724128" y="3212976"/>
            <a:ext cx="1656184" cy="1224136"/>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User Acceptance Testing</a:t>
            </a:r>
          </a:p>
        </p:txBody>
      </p:sp>
      <p:sp>
        <p:nvSpPr>
          <p:cNvPr id="10" name="Right Arrow 10">
            <a:extLst>
              <a:ext uri="{FF2B5EF4-FFF2-40B4-BE49-F238E27FC236}">
                <a16:creationId xmlns="" xmlns:a16="http://schemas.microsoft.com/office/drawing/2014/main" id="{1E526D2C-C9C2-481F-AB8B-3E62787B431A}"/>
              </a:ext>
            </a:extLst>
          </p:cNvPr>
          <p:cNvSpPr/>
          <p:nvPr/>
        </p:nvSpPr>
        <p:spPr>
          <a:xfrm>
            <a:off x="6012160" y="1916832"/>
            <a:ext cx="1296144" cy="1224136"/>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Beta Testing</a:t>
            </a:r>
          </a:p>
        </p:txBody>
      </p:sp>
      <p:sp>
        <p:nvSpPr>
          <p:cNvPr id="11" name="Right Arrow 11">
            <a:extLst>
              <a:ext uri="{FF2B5EF4-FFF2-40B4-BE49-F238E27FC236}">
                <a16:creationId xmlns="" xmlns:a16="http://schemas.microsoft.com/office/drawing/2014/main" id="{F4E78658-C58A-4F92-981B-467D73475561}"/>
              </a:ext>
            </a:extLst>
          </p:cNvPr>
          <p:cNvSpPr/>
          <p:nvPr/>
        </p:nvSpPr>
        <p:spPr>
          <a:xfrm>
            <a:off x="7596336" y="1196752"/>
            <a:ext cx="1368152"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Production Launch</a:t>
            </a:r>
          </a:p>
        </p:txBody>
      </p:sp>
      <p:cxnSp>
        <p:nvCxnSpPr>
          <p:cNvPr id="12" name="Straight Connector 11">
            <a:extLst>
              <a:ext uri="{FF2B5EF4-FFF2-40B4-BE49-F238E27FC236}">
                <a16:creationId xmlns="" xmlns:a16="http://schemas.microsoft.com/office/drawing/2014/main" id="{3D4D09CC-FE87-471B-B796-B4401EF55DE4}"/>
              </a:ext>
            </a:extLst>
          </p:cNvPr>
          <p:cNvCxnSpPr/>
          <p:nvPr/>
        </p:nvCxnSpPr>
        <p:spPr>
          <a:xfrm>
            <a:off x="1763688" y="1124744"/>
            <a:ext cx="0" cy="4896544"/>
          </a:xfrm>
          <a:prstGeom prst="line">
            <a:avLst/>
          </a:prstGeom>
          <a:ln w="158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D3925D6A-251A-435C-A79D-8CDC32D5BA58}"/>
              </a:ext>
            </a:extLst>
          </p:cNvPr>
          <p:cNvCxnSpPr/>
          <p:nvPr/>
        </p:nvCxnSpPr>
        <p:spPr>
          <a:xfrm>
            <a:off x="7524328" y="1124744"/>
            <a:ext cx="0" cy="4896544"/>
          </a:xfrm>
          <a:prstGeom prst="line">
            <a:avLst/>
          </a:prstGeom>
          <a:ln w="158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 xmlns:a16="http://schemas.microsoft.com/office/drawing/2014/main" id="{4FE04476-FE38-480E-A6F4-A2F78DCFBDB3}"/>
              </a:ext>
            </a:extLst>
          </p:cNvPr>
          <p:cNvSpPr/>
          <p:nvPr/>
        </p:nvSpPr>
        <p:spPr>
          <a:xfrm>
            <a:off x="3707904" y="2852936"/>
            <a:ext cx="1620958" cy="769441"/>
          </a:xfrm>
          <a:prstGeom prst="rect">
            <a:avLst/>
          </a:prstGeom>
          <a:noFill/>
        </p:spPr>
        <p:txBody>
          <a:bodyPr wrap="square" lIns="91440" tIns="45720" rIns="91440" bIns="45720">
            <a:spAutoFit/>
          </a:bodyPr>
          <a:lstStyle/>
          <a:p>
            <a:pPr algn="ctr"/>
            <a:r>
              <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Agile</a:t>
            </a:r>
          </a:p>
        </p:txBody>
      </p:sp>
      <p:sp>
        <p:nvSpPr>
          <p:cNvPr id="15" name="Right Arrow 14">
            <a:extLst>
              <a:ext uri="{FF2B5EF4-FFF2-40B4-BE49-F238E27FC236}">
                <a16:creationId xmlns="" xmlns:a16="http://schemas.microsoft.com/office/drawing/2014/main" id="{0BCC24F5-E7B1-443A-BF3F-67017157FE88}"/>
              </a:ext>
            </a:extLst>
          </p:cNvPr>
          <p:cNvSpPr/>
          <p:nvPr/>
        </p:nvSpPr>
        <p:spPr>
          <a:xfrm>
            <a:off x="4788024" y="4509120"/>
            <a:ext cx="1656184" cy="1224136"/>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QA</a:t>
            </a:r>
          </a:p>
        </p:txBody>
      </p:sp>
    </p:spTree>
    <p:extLst>
      <p:ext uri="{BB962C8B-B14F-4D97-AF65-F5344CB8AC3E}">
        <p14:creationId xmlns:p14="http://schemas.microsoft.com/office/powerpoint/2010/main" val="4282756757"/>
      </p:ext>
    </p:extLst>
  </p:cSld>
  <p:clrMapOvr>
    <a:masterClrMapping/>
  </p:clrMapOvr>
</p:sld>
</file>

<file path=ppt/theme/theme1.xml><?xml version="1.0" encoding="utf-8"?>
<a:theme xmlns:a="http://schemas.openxmlformats.org/drawingml/2006/main" name="Timbercreek Communities Proposal 2018 Template">
  <a:themeElements>
    <a:clrScheme name="Timbercreek Communities">
      <a:dk1>
        <a:srgbClr val="443D30"/>
      </a:dk1>
      <a:lt1>
        <a:sysClr val="window" lastClr="FFFFFF"/>
      </a:lt1>
      <a:dk2>
        <a:srgbClr val="695E4A"/>
      </a:dk2>
      <a:lt2>
        <a:srgbClr val="443D30"/>
      </a:lt2>
      <a:accent1>
        <a:srgbClr val="A00246"/>
      </a:accent1>
      <a:accent2>
        <a:srgbClr val="695E4A"/>
      </a:accent2>
      <a:accent3>
        <a:srgbClr val="43C3BD"/>
      </a:accent3>
      <a:accent4>
        <a:srgbClr val="DC291E"/>
      </a:accent4>
      <a:accent5>
        <a:srgbClr val="C9DD0A"/>
      </a:accent5>
      <a:accent6>
        <a:srgbClr val="443D30"/>
      </a:accent6>
      <a:hlink>
        <a:srgbClr val="0000FF"/>
      </a:hlink>
      <a:folHlink>
        <a:srgbClr val="800080"/>
      </a:folHlink>
    </a:clrScheme>
    <a:fontScheme name="Arial Theme Fo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mbercreek Asset Management Template" id="{8499E578-2560-4C5E-983F-347BC1759BA8}" vid="{25E370E8-234A-412C-ADEB-0D842627F1C6}"/>
    </a:ext>
  </a:extLst>
</a:theme>
</file>

<file path=ppt/theme/theme2.xml><?xml version="1.0" encoding="utf-8"?>
<a:theme xmlns:a="http://schemas.openxmlformats.org/drawingml/2006/main" name="Creative Timbercreek Communities">
  <a:themeElements>
    <a:clrScheme name="Custom 1">
      <a:dk1>
        <a:srgbClr val="B60055"/>
      </a:dk1>
      <a:lt1>
        <a:srgbClr val="FFFFFF"/>
      </a:lt1>
      <a:dk2>
        <a:srgbClr val="ABA6A4"/>
      </a:dk2>
      <a:lt2>
        <a:srgbClr val="443D30"/>
      </a:lt2>
      <a:accent1>
        <a:srgbClr val="B60055"/>
      </a:accent1>
      <a:accent2>
        <a:srgbClr val="695E4A"/>
      </a:accent2>
      <a:accent3>
        <a:srgbClr val="43C3BD"/>
      </a:accent3>
      <a:accent4>
        <a:srgbClr val="DC291E"/>
      </a:accent4>
      <a:accent5>
        <a:srgbClr val="C9DD0A"/>
      </a:accent5>
      <a:accent6>
        <a:srgbClr val="443D30"/>
      </a:accent6>
      <a:hlink>
        <a:srgbClr val="B60055"/>
      </a:hlink>
      <a:folHlink>
        <a:srgbClr val="CE669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defRPr dirty="0" smtClean="0">
            <a:latin typeface="Times New Roman" pitchFamily="18" charset="0"/>
            <a:cs typeface="Times New Roman" pitchFamily="18"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8031BBA950BF4495D7B6D5D3574F44" ma:contentTypeVersion="13" ma:contentTypeDescription="Create a new document." ma:contentTypeScope="" ma:versionID="531c827feb6e790c7240e4be7621fba4">
  <xsd:schema xmlns:xsd="http://www.w3.org/2001/XMLSchema" xmlns:xs="http://www.w3.org/2001/XMLSchema" xmlns:p="http://schemas.microsoft.com/office/2006/metadata/properties" xmlns:ns2="b59303b4-1c96-46f7-8cce-23c9b71429b5" xmlns:ns3="50dfaf30-0722-4111-8de3-cb0fd5f21452" targetNamespace="http://schemas.microsoft.com/office/2006/metadata/properties" ma:root="true" ma:fieldsID="5fd7053e7bbeba048210423fd9874880" ns2:_="" ns3:_="">
    <xsd:import namespace="b59303b4-1c96-46f7-8cce-23c9b71429b5"/>
    <xsd:import namespace="50dfaf30-0722-4111-8de3-cb0fd5f214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9303b4-1c96-46f7-8cce-23c9b71429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dfaf30-0722-4111-8de3-cb0fd5f214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F94290-3076-4FF8-AD28-73E602A831DA}">
  <ds:schemaRefs>
    <ds:schemaRef ds:uri="http://schemas.microsoft.com/sharepoint/v3/contenttype/forms"/>
  </ds:schemaRefs>
</ds:datastoreItem>
</file>

<file path=customXml/itemProps2.xml><?xml version="1.0" encoding="utf-8"?>
<ds:datastoreItem xmlns:ds="http://schemas.openxmlformats.org/officeDocument/2006/customXml" ds:itemID="{A1CD05D6-B10D-48A0-8B5B-14753A5A360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0dfaf30-0722-4111-8de3-cb0fd5f21452"/>
    <ds:schemaRef ds:uri="http://purl.org/dc/elements/1.1/"/>
    <ds:schemaRef ds:uri="http://schemas.microsoft.com/office/2006/metadata/properties"/>
    <ds:schemaRef ds:uri="b59303b4-1c96-46f7-8cce-23c9b71429b5"/>
    <ds:schemaRef ds:uri="http://www.w3.org/XML/1998/namespace"/>
    <ds:schemaRef ds:uri="http://purl.org/dc/dcmitype/"/>
  </ds:schemaRefs>
</ds:datastoreItem>
</file>

<file path=customXml/itemProps3.xml><?xml version="1.0" encoding="utf-8"?>
<ds:datastoreItem xmlns:ds="http://schemas.openxmlformats.org/officeDocument/2006/customXml" ds:itemID="{90CD06DE-2A85-4334-8B5C-E830BEBCF6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9303b4-1c96-46f7-8cce-23c9b71429b5"/>
    <ds:schemaRef ds:uri="50dfaf30-0722-4111-8de3-cb0fd5f214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13749</TotalTime>
  <Words>1028</Words>
  <Application>Microsoft Office PowerPoint</Application>
  <PresentationFormat>On-screen Show (4:3)</PresentationFormat>
  <Paragraphs>145</Paragraphs>
  <Slides>9</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9</vt:i4>
      </vt:variant>
    </vt:vector>
  </HeadingPairs>
  <TitlesOfParts>
    <vt:vector size="18" baseType="lpstr">
      <vt:lpstr>Arial</vt:lpstr>
      <vt:lpstr>Arial Narrow</vt:lpstr>
      <vt:lpstr>Calibri</vt:lpstr>
      <vt:lpstr>Calibri Light</vt:lpstr>
      <vt:lpstr>Wingdings</vt:lpstr>
      <vt:lpstr>Timbercreek Communities Proposal 2018 Template</vt:lpstr>
      <vt:lpstr>Creative Timbercreek Communities</vt:lpstr>
      <vt:lpstr>Office Theme</vt:lpstr>
      <vt:lpstr>1_Office Theme</vt:lpstr>
      <vt:lpstr>PowerPoint Presentation</vt:lpstr>
      <vt:lpstr>Systems Development Life Cycle </vt:lpstr>
      <vt:lpstr>Purpose / Definition</vt:lpstr>
      <vt:lpstr>Systems Development Life Cycle Phases</vt:lpstr>
      <vt:lpstr>Systems Development Life Cycle (SDLC)</vt:lpstr>
      <vt:lpstr>Document Outputs by Phase</vt:lpstr>
      <vt:lpstr>Software Development Life Cycle phases</vt:lpstr>
      <vt:lpstr>Agile software development</vt:lpstr>
      <vt:lpstr>Software Development Life Cycle (SDLC)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Timbercreek’s Systems Development Life Cycle</dc:title>
  <dc:creator>Betsy Readmond</dc:creator>
  <cp:lastModifiedBy>Zac Miller</cp:lastModifiedBy>
  <cp:revision>809</cp:revision>
  <cp:lastPrinted>2017-12-20T15:56:10Z</cp:lastPrinted>
  <dcterms:created xsi:type="dcterms:W3CDTF">2015-06-26T19:27:14Z</dcterms:created>
  <dcterms:modified xsi:type="dcterms:W3CDTF">2023-03-27T16:03:58Z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0x010100C98031BBA950BF4495D7B6D5D3574F44</vt:lpwstr>
  </property>
  <property fmtid="{D5CDD505-2E9C-101B-9397-08002B2CF9AE}" pid="3" name="Order">
    <vt:r8>33600</vt:r8>
  </property>
</Properties>
</file>